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57" r:id="rId6"/>
    <p:sldId id="264" r:id="rId7"/>
    <p:sldId id="258" r:id="rId8"/>
    <p:sldId id="261"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E5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ivainio Kari (LUKE)" userId="841b2cd3-ddf5-4276-bce4-42d0f7f4cdc7" providerId="ADAL" clId="{A3033BFF-1C92-4A4C-8ACE-0B6B55ED2D47}"/>
    <pc:docChg chg="custSel delSld modSld">
      <pc:chgData name="Ylivainio Kari (LUKE)" userId="841b2cd3-ddf5-4276-bce4-42d0f7f4cdc7" providerId="ADAL" clId="{A3033BFF-1C92-4A4C-8ACE-0B6B55ED2D47}" dt="2023-12-08T05:24:01.883" v="1693" actId="6549"/>
      <pc:docMkLst>
        <pc:docMk/>
      </pc:docMkLst>
      <pc:sldChg chg="modSp mod">
        <pc:chgData name="Ylivainio Kari (LUKE)" userId="841b2cd3-ddf5-4276-bce4-42d0f7f4cdc7" providerId="ADAL" clId="{A3033BFF-1C92-4A4C-8ACE-0B6B55ED2D47}" dt="2023-12-08T05:24:01.883" v="1693" actId="6549"/>
        <pc:sldMkLst>
          <pc:docMk/>
          <pc:sldMk cId="3838132553" sldId="257"/>
        </pc:sldMkLst>
        <pc:spChg chg="mod">
          <ac:chgData name="Ylivainio Kari (LUKE)" userId="841b2cd3-ddf5-4276-bce4-42d0f7f4cdc7" providerId="ADAL" clId="{A3033BFF-1C92-4A4C-8ACE-0B6B55ED2D47}" dt="2023-12-08T05:24:01.883" v="1693" actId="6549"/>
          <ac:spMkLst>
            <pc:docMk/>
            <pc:sldMk cId="3838132553" sldId="257"/>
            <ac:spMk id="9" creationId="{2120ED5B-C9E0-4B7A-AC0C-8D6B19636607}"/>
          </ac:spMkLst>
        </pc:spChg>
      </pc:sldChg>
      <pc:sldChg chg="del">
        <pc:chgData name="Ylivainio Kari (LUKE)" userId="841b2cd3-ddf5-4276-bce4-42d0f7f4cdc7" providerId="ADAL" clId="{A3033BFF-1C92-4A4C-8ACE-0B6B55ED2D47}" dt="2023-12-08T05:22:43.488" v="1544" actId="47"/>
        <pc:sldMkLst>
          <pc:docMk/>
          <pc:sldMk cId="650847593" sldId="262"/>
        </pc:sldMkLst>
      </pc:sldChg>
      <pc:sldChg chg="delSp modSp mod">
        <pc:chgData name="Ylivainio Kari (LUKE)" userId="841b2cd3-ddf5-4276-bce4-42d0f7f4cdc7" providerId="ADAL" clId="{A3033BFF-1C92-4A4C-8ACE-0B6B55ED2D47}" dt="2023-12-08T05:22:20.426" v="1543" actId="113"/>
        <pc:sldMkLst>
          <pc:docMk/>
          <pc:sldMk cId="98980694" sldId="264"/>
        </pc:sldMkLst>
        <pc:spChg chg="mod">
          <ac:chgData name="Ylivainio Kari (LUKE)" userId="841b2cd3-ddf5-4276-bce4-42d0f7f4cdc7" providerId="ADAL" clId="{A3033BFF-1C92-4A4C-8ACE-0B6B55ED2D47}" dt="2023-12-08T05:02:16.222" v="35" actId="20577"/>
          <ac:spMkLst>
            <pc:docMk/>
            <pc:sldMk cId="98980694" sldId="264"/>
            <ac:spMk id="6" creationId="{7245D983-5D7C-4AEB-A146-7FF90216B8A6}"/>
          </ac:spMkLst>
        </pc:spChg>
        <pc:spChg chg="mod">
          <ac:chgData name="Ylivainio Kari (LUKE)" userId="841b2cd3-ddf5-4276-bce4-42d0f7f4cdc7" providerId="ADAL" clId="{A3033BFF-1C92-4A4C-8ACE-0B6B55ED2D47}" dt="2023-12-08T05:22:20.426" v="1543" actId="113"/>
          <ac:spMkLst>
            <pc:docMk/>
            <pc:sldMk cId="98980694" sldId="264"/>
            <ac:spMk id="9" creationId="{2120ED5B-C9E0-4B7A-AC0C-8D6B19636607}"/>
          </ac:spMkLst>
        </pc:spChg>
        <pc:picChg chg="del">
          <ac:chgData name="Ylivainio Kari (LUKE)" userId="841b2cd3-ddf5-4276-bce4-42d0f7f4cdc7" providerId="ADAL" clId="{A3033BFF-1C92-4A4C-8ACE-0B6B55ED2D47}" dt="2023-12-08T05:01:04.151" v="0" actId="478"/>
          <ac:picMkLst>
            <pc:docMk/>
            <pc:sldMk cId="98980694" sldId="264"/>
            <ac:picMk id="2" creationId="{293A6CAC-6182-DDF8-E5F1-877373678B1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72E7-5D2C-464C-8CBC-0BADF14D6E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E7AF2278-E03C-4456-91F0-57B4483FB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77D2A755-7689-4D84-B16F-0D9D6C88BC94}"/>
              </a:ext>
            </a:extLst>
          </p:cNvPr>
          <p:cNvSpPr>
            <a:spLocks noGrp="1"/>
          </p:cNvSpPr>
          <p:nvPr>
            <p:ph type="dt" sz="half" idx="10"/>
          </p:nvPr>
        </p:nvSpPr>
        <p:spPr/>
        <p:txBody>
          <a:bodyPr/>
          <a:lstStyle/>
          <a:p>
            <a:fld id="{FEBA4FC2-10E2-4F90-A669-4C6C24604E97}" type="datetimeFigureOut">
              <a:rPr lang="nl-BE" smtClean="0"/>
              <a:t>8/12/2023</a:t>
            </a:fld>
            <a:endParaRPr lang="nl-BE"/>
          </a:p>
        </p:txBody>
      </p:sp>
      <p:sp>
        <p:nvSpPr>
          <p:cNvPr id="5" name="Footer Placeholder 4">
            <a:extLst>
              <a:ext uri="{FF2B5EF4-FFF2-40B4-BE49-F238E27FC236}">
                <a16:creationId xmlns:a16="http://schemas.microsoft.com/office/drawing/2014/main" id="{8400D80D-96F3-4E71-AA52-090977C76B0F}"/>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A4F59389-FF27-4AA4-9D47-158E8A0615AD}"/>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389771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6C17-2A58-4327-BAA1-BCD6BC56A98A}"/>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7AC95F03-F639-456A-BF5C-ABEE38A401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4D260A31-D68B-4562-A94F-34AD8467D7EA}"/>
              </a:ext>
            </a:extLst>
          </p:cNvPr>
          <p:cNvSpPr>
            <a:spLocks noGrp="1"/>
          </p:cNvSpPr>
          <p:nvPr>
            <p:ph type="dt" sz="half" idx="10"/>
          </p:nvPr>
        </p:nvSpPr>
        <p:spPr/>
        <p:txBody>
          <a:bodyPr/>
          <a:lstStyle/>
          <a:p>
            <a:fld id="{FEBA4FC2-10E2-4F90-A669-4C6C24604E97}" type="datetimeFigureOut">
              <a:rPr lang="nl-BE" smtClean="0"/>
              <a:t>8/12/2023</a:t>
            </a:fld>
            <a:endParaRPr lang="nl-BE"/>
          </a:p>
        </p:txBody>
      </p:sp>
      <p:sp>
        <p:nvSpPr>
          <p:cNvPr id="5" name="Footer Placeholder 4">
            <a:extLst>
              <a:ext uri="{FF2B5EF4-FFF2-40B4-BE49-F238E27FC236}">
                <a16:creationId xmlns:a16="http://schemas.microsoft.com/office/drawing/2014/main" id="{FE2233B4-E5AE-4C59-AA58-E3CB7131B0F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4B552BDF-E3D6-49D1-8956-D75E9DEE3F44}"/>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153705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A2181A-12CE-4225-9C22-1471670D53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FDC47F5F-DB94-4A23-B913-01A98B49AF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A82BFADF-FFC8-4500-9B9F-D40A679A8E4F}"/>
              </a:ext>
            </a:extLst>
          </p:cNvPr>
          <p:cNvSpPr>
            <a:spLocks noGrp="1"/>
          </p:cNvSpPr>
          <p:nvPr>
            <p:ph type="dt" sz="half" idx="10"/>
          </p:nvPr>
        </p:nvSpPr>
        <p:spPr/>
        <p:txBody>
          <a:bodyPr/>
          <a:lstStyle/>
          <a:p>
            <a:fld id="{FEBA4FC2-10E2-4F90-A669-4C6C24604E97}" type="datetimeFigureOut">
              <a:rPr lang="nl-BE" smtClean="0"/>
              <a:t>8/12/2023</a:t>
            </a:fld>
            <a:endParaRPr lang="nl-BE"/>
          </a:p>
        </p:txBody>
      </p:sp>
      <p:sp>
        <p:nvSpPr>
          <p:cNvPr id="5" name="Footer Placeholder 4">
            <a:extLst>
              <a:ext uri="{FF2B5EF4-FFF2-40B4-BE49-F238E27FC236}">
                <a16:creationId xmlns:a16="http://schemas.microsoft.com/office/drawing/2014/main" id="{69D7DD4E-8A58-48A0-B7E6-FC051A4BA01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E16F8FF0-4710-4BA4-B9A9-CFF1646F5828}"/>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41844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6763-F091-46EA-98F1-9FA7CFD1294E}"/>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DCF4C944-A006-4E52-962A-A379A65208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091B7E6-C62F-4F48-85D4-3A5896BD9655}"/>
              </a:ext>
            </a:extLst>
          </p:cNvPr>
          <p:cNvSpPr>
            <a:spLocks noGrp="1"/>
          </p:cNvSpPr>
          <p:nvPr>
            <p:ph type="dt" sz="half" idx="10"/>
          </p:nvPr>
        </p:nvSpPr>
        <p:spPr/>
        <p:txBody>
          <a:bodyPr/>
          <a:lstStyle/>
          <a:p>
            <a:fld id="{FEBA4FC2-10E2-4F90-A669-4C6C24604E97}" type="datetimeFigureOut">
              <a:rPr lang="nl-BE" smtClean="0"/>
              <a:t>8/12/2023</a:t>
            </a:fld>
            <a:endParaRPr lang="nl-BE"/>
          </a:p>
        </p:txBody>
      </p:sp>
      <p:sp>
        <p:nvSpPr>
          <p:cNvPr id="5" name="Footer Placeholder 4">
            <a:extLst>
              <a:ext uri="{FF2B5EF4-FFF2-40B4-BE49-F238E27FC236}">
                <a16:creationId xmlns:a16="http://schemas.microsoft.com/office/drawing/2014/main" id="{9FFF56EF-FCDF-4CDE-9783-042344947E61}"/>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FF31B91D-6997-4B3F-A725-52A21765AAF9}"/>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404679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7647-AD65-4A96-9810-CD09FC366D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46A6C4F6-9780-4D0E-BD94-38E9696D54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D6C533-15E3-4A20-930B-ABC1127EA48A}"/>
              </a:ext>
            </a:extLst>
          </p:cNvPr>
          <p:cNvSpPr>
            <a:spLocks noGrp="1"/>
          </p:cNvSpPr>
          <p:nvPr>
            <p:ph type="dt" sz="half" idx="10"/>
          </p:nvPr>
        </p:nvSpPr>
        <p:spPr/>
        <p:txBody>
          <a:bodyPr/>
          <a:lstStyle/>
          <a:p>
            <a:fld id="{FEBA4FC2-10E2-4F90-A669-4C6C24604E97}" type="datetimeFigureOut">
              <a:rPr lang="nl-BE" smtClean="0"/>
              <a:t>8/12/2023</a:t>
            </a:fld>
            <a:endParaRPr lang="nl-BE"/>
          </a:p>
        </p:txBody>
      </p:sp>
      <p:sp>
        <p:nvSpPr>
          <p:cNvPr id="5" name="Footer Placeholder 4">
            <a:extLst>
              <a:ext uri="{FF2B5EF4-FFF2-40B4-BE49-F238E27FC236}">
                <a16:creationId xmlns:a16="http://schemas.microsoft.com/office/drawing/2014/main" id="{09DCA24E-4326-4223-9B37-257F9BEF4C9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06DCAF22-CDAE-4CFD-A1BE-FF6E97A59B65}"/>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301276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D48F1-4EF3-44EC-BEDB-3FA6D8523849}"/>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521C6594-EF73-492B-9896-D26C414D4D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22A70165-5EB0-4B4A-AFC8-AC92D974E5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A9819557-B5DA-4C2D-9C84-890131979C08}"/>
              </a:ext>
            </a:extLst>
          </p:cNvPr>
          <p:cNvSpPr>
            <a:spLocks noGrp="1"/>
          </p:cNvSpPr>
          <p:nvPr>
            <p:ph type="dt" sz="half" idx="10"/>
          </p:nvPr>
        </p:nvSpPr>
        <p:spPr/>
        <p:txBody>
          <a:bodyPr/>
          <a:lstStyle/>
          <a:p>
            <a:fld id="{FEBA4FC2-10E2-4F90-A669-4C6C24604E97}" type="datetimeFigureOut">
              <a:rPr lang="nl-BE" smtClean="0"/>
              <a:t>8/12/2023</a:t>
            </a:fld>
            <a:endParaRPr lang="nl-BE"/>
          </a:p>
        </p:txBody>
      </p:sp>
      <p:sp>
        <p:nvSpPr>
          <p:cNvPr id="6" name="Footer Placeholder 5">
            <a:extLst>
              <a:ext uri="{FF2B5EF4-FFF2-40B4-BE49-F238E27FC236}">
                <a16:creationId xmlns:a16="http://schemas.microsoft.com/office/drawing/2014/main" id="{B153CFF1-8A84-4190-9B5C-65D7950C235B}"/>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0B621A1-412D-4346-873A-C989C26C7F23}"/>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120520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6729-7D2D-4B6C-B3CD-93DCAC9A25CD}"/>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C0C6F1C1-4F68-487C-BC23-00F5054A7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2805E3-EF55-46A2-BEB9-89E94E4C48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BDF15687-C75C-4966-BB7E-EB4EBD07EE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5EF502-3A34-4695-A623-C7C351DC7F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EAE9B186-4A1E-485B-BC16-D23F3626950B}"/>
              </a:ext>
            </a:extLst>
          </p:cNvPr>
          <p:cNvSpPr>
            <a:spLocks noGrp="1"/>
          </p:cNvSpPr>
          <p:nvPr>
            <p:ph type="dt" sz="half" idx="10"/>
          </p:nvPr>
        </p:nvSpPr>
        <p:spPr/>
        <p:txBody>
          <a:bodyPr/>
          <a:lstStyle/>
          <a:p>
            <a:fld id="{FEBA4FC2-10E2-4F90-A669-4C6C24604E97}" type="datetimeFigureOut">
              <a:rPr lang="nl-BE" smtClean="0"/>
              <a:t>8/12/2023</a:t>
            </a:fld>
            <a:endParaRPr lang="nl-BE"/>
          </a:p>
        </p:txBody>
      </p:sp>
      <p:sp>
        <p:nvSpPr>
          <p:cNvPr id="8" name="Footer Placeholder 7">
            <a:extLst>
              <a:ext uri="{FF2B5EF4-FFF2-40B4-BE49-F238E27FC236}">
                <a16:creationId xmlns:a16="http://schemas.microsoft.com/office/drawing/2014/main" id="{07661C02-EBDA-4FBF-80F1-A6AFD5A8AAEC}"/>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5DFFBE58-A1E7-4C34-B8AB-9691C5DA86DC}"/>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170277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1A9E-924C-4D28-A6F3-AB69C73AAFE2}"/>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F46540E1-44C6-49BA-8525-FD22CD71A731}"/>
              </a:ext>
            </a:extLst>
          </p:cNvPr>
          <p:cNvSpPr>
            <a:spLocks noGrp="1"/>
          </p:cNvSpPr>
          <p:nvPr>
            <p:ph type="dt" sz="half" idx="10"/>
          </p:nvPr>
        </p:nvSpPr>
        <p:spPr/>
        <p:txBody>
          <a:bodyPr/>
          <a:lstStyle/>
          <a:p>
            <a:fld id="{FEBA4FC2-10E2-4F90-A669-4C6C24604E97}" type="datetimeFigureOut">
              <a:rPr lang="nl-BE" smtClean="0"/>
              <a:t>8/12/2023</a:t>
            </a:fld>
            <a:endParaRPr lang="nl-BE"/>
          </a:p>
        </p:txBody>
      </p:sp>
      <p:sp>
        <p:nvSpPr>
          <p:cNvPr id="4" name="Footer Placeholder 3">
            <a:extLst>
              <a:ext uri="{FF2B5EF4-FFF2-40B4-BE49-F238E27FC236}">
                <a16:creationId xmlns:a16="http://schemas.microsoft.com/office/drawing/2014/main" id="{992E8EE9-D349-44C9-B304-8B3191726838}"/>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67754944-6FF9-479B-8CA8-845C86512863}"/>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35095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A731C1-9082-44B4-A821-BAD1D93E02B5}"/>
              </a:ext>
            </a:extLst>
          </p:cNvPr>
          <p:cNvSpPr>
            <a:spLocks noGrp="1"/>
          </p:cNvSpPr>
          <p:nvPr>
            <p:ph type="dt" sz="half" idx="10"/>
          </p:nvPr>
        </p:nvSpPr>
        <p:spPr/>
        <p:txBody>
          <a:bodyPr/>
          <a:lstStyle/>
          <a:p>
            <a:fld id="{FEBA4FC2-10E2-4F90-A669-4C6C24604E97}" type="datetimeFigureOut">
              <a:rPr lang="nl-BE" smtClean="0"/>
              <a:t>8/12/2023</a:t>
            </a:fld>
            <a:endParaRPr lang="nl-BE"/>
          </a:p>
        </p:txBody>
      </p:sp>
      <p:sp>
        <p:nvSpPr>
          <p:cNvPr id="3" name="Footer Placeholder 2">
            <a:extLst>
              <a:ext uri="{FF2B5EF4-FFF2-40B4-BE49-F238E27FC236}">
                <a16:creationId xmlns:a16="http://schemas.microsoft.com/office/drawing/2014/main" id="{50594230-8462-46D2-BEE6-99040EE76EED}"/>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B6F2C81B-0F3F-4748-BC72-5B0DAF94DD1B}"/>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147774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7AC5-3946-4F4B-A3BE-DD76ED106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B48642C2-41C9-48D4-BEC5-B028B86AF8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8C4409A4-56A2-4C4A-9F96-C9D7EB8D8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200814-16FE-4BEC-B8FF-42105C41032B}"/>
              </a:ext>
            </a:extLst>
          </p:cNvPr>
          <p:cNvSpPr>
            <a:spLocks noGrp="1"/>
          </p:cNvSpPr>
          <p:nvPr>
            <p:ph type="dt" sz="half" idx="10"/>
          </p:nvPr>
        </p:nvSpPr>
        <p:spPr/>
        <p:txBody>
          <a:bodyPr/>
          <a:lstStyle/>
          <a:p>
            <a:fld id="{FEBA4FC2-10E2-4F90-A669-4C6C24604E97}" type="datetimeFigureOut">
              <a:rPr lang="nl-BE" smtClean="0"/>
              <a:t>8/12/2023</a:t>
            </a:fld>
            <a:endParaRPr lang="nl-BE"/>
          </a:p>
        </p:txBody>
      </p:sp>
      <p:sp>
        <p:nvSpPr>
          <p:cNvPr id="6" name="Footer Placeholder 5">
            <a:extLst>
              <a:ext uri="{FF2B5EF4-FFF2-40B4-BE49-F238E27FC236}">
                <a16:creationId xmlns:a16="http://schemas.microsoft.com/office/drawing/2014/main" id="{DC0A1F5E-4E46-458A-B1B7-857A85A3C4D2}"/>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54EDA940-01F0-467A-A61D-6B7EBCBE5D20}"/>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380197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30B4-F16C-4087-A5AB-19A02AD8D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90672034-58F6-4740-A5A3-04CD5B2557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AE8A2E89-18AF-4D57-BEBA-C381AE68E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C1C072-6422-4563-8C09-76F190EEB36B}"/>
              </a:ext>
            </a:extLst>
          </p:cNvPr>
          <p:cNvSpPr>
            <a:spLocks noGrp="1"/>
          </p:cNvSpPr>
          <p:nvPr>
            <p:ph type="dt" sz="half" idx="10"/>
          </p:nvPr>
        </p:nvSpPr>
        <p:spPr/>
        <p:txBody>
          <a:bodyPr/>
          <a:lstStyle/>
          <a:p>
            <a:fld id="{FEBA4FC2-10E2-4F90-A669-4C6C24604E97}" type="datetimeFigureOut">
              <a:rPr lang="nl-BE" smtClean="0"/>
              <a:t>8/12/2023</a:t>
            </a:fld>
            <a:endParaRPr lang="nl-BE"/>
          </a:p>
        </p:txBody>
      </p:sp>
      <p:sp>
        <p:nvSpPr>
          <p:cNvPr id="6" name="Footer Placeholder 5">
            <a:extLst>
              <a:ext uri="{FF2B5EF4-FFF2-40B4-BE49-F238E27FC236}">
                <a16:creationId xmlns:a16="http://schemas.microsoft.com/office/drawing/2014/main" id="{87AEBB67-B35A-426F-9400-06E1E548F181}"/>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72F0740D-1D5B-4C49-8E4B-F28D3F108AB1}"/>
              </a:ext>
            </a:extLst>
          </p:cNvPr>
          <p:cNvSpPr>
            <a:spLocks noGrp="1"/>
          </p:cNvSpPr>
          <p:nvPr>
            <p:ph type="sldNum" sz="quarter" idx="12"/>
          </p:nvPr>
        </p:nvSpPr>
        <p:spPr/>
        <p:txBody>
          <a:bodyPr/>
          <a:lstStyle/>
          <a:p>
            <a:fld id="{FE7A27FE-48FD-4684-99B9-3FD8A0F045DD}" type="slidenum">
              <a:rPr lang="nl-BE" smtClean="0"/>
              <a:t>‹#›</a:t>
            </a:fld>
            <a:endParaRPr lang="nl-BE"/>
          </a:p>
        </p:txBody>
      </p:sp>
    </p:spTree>
    <p:extLst>
      <p:ext uri="{BB962C8B-B14F-4D97-AF65-F5344CB8AC3E}">
        <p14:creationId xmlns:p14="http://schemas.microsoft.com/office/powerpoint/2010/main" val="164323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3FB77-054C-491F-B3B7-1C34A8DC49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AEDC11E-36E9-487F-A1EF-7F58CAA0A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EBB1AD3D-834D-4FA9-A7B4-19989383A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A4FC2-10E2-4F90-A669-4C6C24604E97}" type="datetimeFigureOut">
              <a:rPr lang="nl-BE" smtClean="0"/>
              <a:t>8/12/2023</a:t>
            </a:fld>
            <a:endParaRPr lang="nl-BE"/>
          </a:p>
        </p:txBody>
      </p:sp>
      <p:sp>
        <p:nvSpPr>
          <p:cNvPr id="5" name="Footer Placeholder 4">
            <a:extLst>
              <a:ext uri="{FF2B5EF4-FFF2-40B4-BE49-F238E27FC236}">
                <a16:creationId xmlns:a16="http://schemas.microsoft.com/office/drawing/2014/main" id="{622BB450-9812-4738-AD9F-060D21ACE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250818F2-706E-4992-99D2-BE1B75842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A27FE-48FD-4684-99B9-3FD8A0F045DD}" type="slidenum">
              <a:rPr lang="nl-BE" smtClean="0"/>
              <a:t>‹#›</a:t>
            </a:fld>
            <a:endParaRPr lang="nl-BE"/>
          </a:p>
        </p:txBody>
      </p:sp>
    </p:spTree>
    <p:extLst>
      <p:ext uri="{BB962C8B-B14F-4D97-AF65-F5344CB8AC3E}">
        <p14:creationId xmlns:p14="http://schemas.microsoft.com/office/powerpoint/2010/main" val="2319875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9D9CA5-03A8-4C80-B4AC-962BB35B6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FD7C3DC-6F0A-4F1B-BE2D-87B7ECFC0B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9430" y="-269763"/>
            <a:ext cx="2753139" cy="2743200"/>
          </a:xfrm>
          <a:prstGeom prst="rect">
            <a:avLst/>
          </a:prstGeom>
          <a:noFill/>
          <a:ln>
            <a:noFill/>
          </a:ln>
        </p:spPr>
      </p:pic>
      <p:sp>
        <p:nvSpPr>
          <p:cNvPr id="7" name="TextBox 6">
            <a:extLst>
              <a:ext uri="{FF2B5EF4-FFF2-40B4-BE49-F238E27FC236}">
                <a16:creationId xmlns:a16="http://schemas.microsoft.com/office/drawing/2014/main" id="{96D21B9E-3055-4897-AAEE-142ADA28C828}"/>
              </a:ext>
            </a:extLst>
          </p:cNvPr>
          <p:cNvSpPr txBox="1"/>
          <p:nvPr/>
        </p:nvSpPr>
        <p:spPr>
          <a:xfrm>
            <a:off x="3663497" y="2406895"/>
            <a:ext cx="6348213" cy="707886"/>
          </a:xfrm>
          <a:prstGeom prst="rect">
            <a:avLst/>
          </a:prstGeom>
          <a:noFill/>
        </p:spPr>
        <p:txBody>
          <a:bodyPr wrap="none" rtlCol="0">
            <a:spAutoFit/>
          </a:bodyPr>
          <a:lstStyle/>
          <a:p>
            <a:r>
              <a:rPr lang="en-US" sz="4000" dirty="0">
                <a:solidFill>
                  <a:srgbClr val="085E5F"/>
                </a:solidFill>
                <a:latin typeface="Britannic Bold" panose="020B0903060703020204" pitchFamily="34" charset="0"/>
              </a:rPr>
              <a:t>SWOT/PEST </a:t>
            </a:r>
            <a:r>
              <a:rPr lang="en-US" sz="4000" dirty="0" err="1">
                <a:solidFill>
                  <a:srgbClr val="085E5F"/>
                </a:solidFill>
                <a:latin typeface="Britannic Bold" panose="020B0903060703020204" pitchFamily="34" charset="0"/>
              </a:rPr>
              <a:t>analyysi</a:t>
            </a:r>
            <a:r>
              <a:rPr lang="en-US" sz="4000" dirty="0">
                <a:solidFill>
                  <a:srgbClr val="085E5F"/>
                </a:solidFill>
                <a:latin typeface="Britannic Bold" panose="020B0903060703020204" pitchFamily="34" charset="0"/>
              </a:rPr>
              <a:t> (WP3)</a:t>
            </a:r>
            <a:endParaRPr lang="nl-BE" sz="4000" dirty="0">
              <a:solidFill>
                <a:srgbClr val="085E5F"/>
              </a:solidFill>
              <a:latin typeface="Britannic Bold" panose="020B0903060703020204" pitchFamily="34" charset="0"/>
            </a:endParaRPr>
          </a:p>
        </p:txBody>
      </p:sp>
      <p:sp>
        <p:nvSpPr>
          <p:cNvPr id="8" name="TextBox 7">
            <a:extLst>
              <a:ext uri="{FF2B5EF4-FFF2-40B4-BE49-F238E27FC236}">
                <a16:creationId xmlns:a16="http://schemas.microsoft.com/office/drawing/2014/main" id="{2E759F84-8FCC-49DF-835F-A9F46B304623}"/>
              </a:ext>
            </a:extLst>
          </p:cNvPr>
          <p:cNvSpPr txBox="1"/>
          <p:nvPr/>
        </p:nvSpPr>
        <p:spPr>
          <a:xfrm>
            <a:off x="400475" y="3431826"/>
            <a:ext cx="2060179" cy="584775"/>
          </a:xfrm>
          <a:prstGeom prst="rect">
            <a:avLst/>
          </a:prstGeom>
          <a:noFill/>
        </p:spPr>
        <p:txBody>
          <a:bodyPr wrap="none" rtlCol="0">
            <a:spAutoFit/>
          </a:bodyPr>
          <a:lstStyle/>
          <a:p>
            <a:r>
              <a:rPr lang="en-US" sz="1600" dirty="0">
                <a:latin typeface="Britannic Bold" panose="020B0903060703020204" pitchFamily="34" charset="0"/>
              </a:rPr>
              <a:t>Kari Ylivainio, </a:t>
            </a:r>
          </a:p>
          <a:p>
            <a:r>
              <a:rPr lang="en-US" sz="1600" dirty="0" err="1">
                <a:latin typeface="Britannic Bold" panose="020B0903060703020204" pitchFamily="34" charset="0"/>
              </a:rPr>
              <a:t>Luonnonvarakeskus</a:t>
            </a:r>
            <a:r>
              <a:rPr lang="en-US" sz="1600" dirty="0">
                <a:latin typeface="Britannic Bold" panose="020B0903060703020204" pitchFamily="34" charset="0"/>
              </a:rPr>
              <a:t> </a:t>
            </a:r>
            <a:endParaRPr lang="nl-BE" sz="1600" dirty="0">
              <a:latin typeface="Britannic Bold" panose="020B0903060703020204" pitchFamily="34" charset="0"/>
            </a:endParaRPr>
          </a:p>
        </p:txBody>
      </p:sp>
      <p:pic>
        <p:nvPicPr>
          <p:cNvPr id="10" name="Picture 9">
            <a:extLst>
              <a:ext uri="{FF2B5EF4-FFF2-40B4-BE49-F238E27FC236}">
                <a16:creationId xmlns:a16="http://schemas.microsoft.com/office/drawing/2014/main" id="{6672AB2F-69A5-4BE8-9613-E4AB85817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889" y="6225282"/>
            <a:ext cx="705159" cy="470305"/>
          </a:xfrm>
          <a:prstGeom prst="rect">
            <a:avLst/>
          </a:prstGeom>
        </p:spPr>
      </p:pic>
      <p:sp>
        <p:nvSpPr>
          <p:cNvPr id="11" name="TextBox 10">
            <a:extLst>
              <a:ext uri="{FF2B5EF4-FFF2-40B4-BE49-F238E27FC236}">
                <a16:creationId xmlns:a16="http://schemas.microsoft.com/office/drawing/2014/main" id="{9ACAD219-CEBD-4930-95BB-AC4E70332B34}"/>
              </a:ext>
            </a:extLst>
          </p:cNvPr>
          <p:cNvSpPr txBox="1"/>
          <p:nvPr/>
        </p:nvSpPr>
        <p:spPr>
          <a:xfrm>
            <a:off x="929048" y="6181222"/>
            <a:ext cx="2432076" cy="861774"/>
          </a:xfrm>
          <a:prstGeom prst="rect">
            <a:avLst/>
          </a:prstGeom>
          <a:noFill/>
        </p:spPr>
        <p:txBody>
          <a:bodyPr wrap="square" rtlCol="0">
            <a:spAutoFit/>
          </a:bodyPr>
          <a:lstStyle/>
          <a:p>
            <a:r>
              <a:rPr lang="en-US" sz="1600" dirty="0">
                <a:solidFill>
                  <a:schemeClr val="accent1"/>
                </a:solidFill>
              </a:rPr>
              <a:t>Funded by the </a:t>
            </a:r>
          </a:p>
          <a:p>
            <a:r>
              <a:rPr lang="en-US" sz="1600" dirty="0">
                <a:solidFill>
                  <a:schemeClr val="accent1"/>
                </a:solidFill>
              </a:rPr>
              <a:t>European Union</a:t>
            </a:r>
          </a:p>
          <a:p>
            <a:endParaRPr lang="nl-BE" dirty="0"/>
          </a:p>
        </p:txBody>
      </p:sp>
    </p:spTree>
    <p:extLst>
      <p:ext uri="{BB962C8B-B14F-4D97-AF65-F5344CB8AC3E}">
        <p14:creationId xmlns:p14="http://schemas.microsoft.com/office/powerpoint/2010/main" val="322660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70B624-0EE4-4DC6-911F-73CD2550B841}"/>
              </a:ext>
            </a:extLst>
          </p:cNvPr>
          <p:cNvSpPr/>
          <p:nvPr/>
        </p:nvSpPr>
        <p:spPr>
          <a:xfrm rot="10800000">
            <a:off x="0" y="5226276"/>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sp>
        <p:nvSpPr>
          <p:cNvPr id="6" name="TextBox 5">
            <a:extLst>
              <a:ext uri="{FF2B5EF4-FFF2-40B4-BE49-F238E27FC236}">
                <a16:creationId xmlns:a16="http://schemas.microsoft.com/office/drawing/2014/main" id="{7245D983-5D7C-4AEB-A146-7FF90216B8A6}"/>
              </a:ext>
            </a:extLst>
          </p:cNvPr>
          <p:cNvSpPr txBox="1"/>
          <p:nvPr/>
        </p:nvSpPr>
        <p:spPr>
          <a:xfrm>
            <a:off x="624989" y="488612"/>
            <a:ext cx="3599062" cy="707886"/>
          </a:xfrm>
          <a:prstGeom prst="rect">
            <a:avLst/>
          </a:prstGeom>
          <a:noFill/>
        </p:spPr>
        <p:txBody>
          <a:bodyPr wrap="none" rtlCol="0">
            <a:spAutoFit/>
          </a:bodyPr>
          <a:lstStyle/>
          <a:p>
            <a:r>
              <a:rPr lang="en-US" sz="4000" dirty="0">
                <a:solidFill>
                  <a:srgbClr val="085E5F"/>
                </a:solidFill>
                <a:latin typeface="Britannic Bold" panose="020B0903060703020204" pitchFamily="34" charset="0"/>
              </a:rPr>
              <a:t>SWOT </a:t>
            </a:r>
            <a:r>
              <a:rPr lang="en-US" sz="4000" dirty="0" err="1">
                <a:solidFill>
                  <a:srgbClr val="085E5F"/>
                </a:solidFill>
                <a:latin typeface="Britannic Bold" panose="020B0903060703020204" pitchFamily="34" charset="0"/>
              </a:rPr>
              <a:t>analyysi</a:t>
            </a:r>
            <a:r>
              <a:rPr lang="en-US" sz="4000" dirty="0">
                <a:solidFill>
                  <a:srgbClr val="085E5F"/>
                </a:solidFill>
                <a:latin typeface="Britannic Bold" panose="020B0903060703020204" pitchFamily="34" charset="0"/>
              </a:rPr>
              <a:t> </a:t>
            </a:r>
            <a:endParaRPr lang="nl-BE" sz="4000" dirty="0">
              <a:solidFill>
                <a:srgbClr val="085E5F"/>
              </a:solidFill>
              <a:latin typeface="Britannic Bold" panose="020B0903060703020204" pitchFamily="34" charset="0"/>
            </a:endParaRPr>
          </a:p>
        </p:txBody>
      </p:sp>
      <p:sp>
        <p:nvSpPr>
          <p:cNvPr id="9" name="TextBox 8">
            <a:extLst>
              <a:ext uri="{FF2B5EF4-FFF2-40B4-BE49-F238E27FC236}">
                <a16:creationId xmlns:a16="http://schemas.microsoft.com/office/drawing/2014/main" id="{2120ED5B-C9E0-4B7A-AC0C-8D6B19636607}"/>
              </a:ext>
            </a:extLst>
          </p:cNvPr>
          <p:cNvSpPr txBox="1"/>
          <p:nvPr/>
        </p:nvSpPr>
        <p:spPr>
          <a:xfrm>
            <a:off x="485549" y="1440624"/>
            <a:ext cx="11220902" cy="310854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85E5F"/>
                </a:solidFill>
                <a:latin typeface="Myriad Pro" panose="020B0503030403020204" pitchFamily="34" charset="0"/>
              </a:rPr>
              <a:t>Uusi </a:t>
            </a:r>
            <a:r>
              <a:rPr lang="en-US" sz="2000" dirty="0" err="1">
                <a:solidFill>
                  <a:srgbClr val="085E5F"/>
                </a:solidFill>
                <a:latin typeface="Myriad Pro" panose="020B0503030403020204" pitchFamily="34" charset="0"/>
              </a:rPr>
              <a:t>lannoitevalmisteasetus</a:t>
            </a:r>
            <a:r>
              <a:rPr lang="en-US" sz="2000" dirty="0">
                <a:solidFill>
                  <a:srgbClr val="085E5F"/>
                </a:solidFill>
                <a:latin typeface="Myriad Pro" panose="020B0503030403020204" pitchFamily="34" charset="0"/>
              </a:rPr>
              <a:t> (EU 2019/1009) </a:t>
            </a:r>
            <a:r>
              <a:rPr lang="en-US" sz="2000" dirty="0" err="1">
                <a:solidFill>
                  <a:srgbClr val="085E5F"/>
                </a:solidFill>
                <a:latin typeface="Myriad Pro" panose="020B0503030403020204" pitchFamily="34" charset="0"/>
              </a:rPr>
              <a:t>mahdollistaa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myös</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kierrätyslannoitteiden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vapaan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liikkumisen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EU:n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alueella</a:t>
            </a:r>
            <a:endParaRPr lang="en-US" sz="2000" dirty="0">
              <a:solidFill>
                <a:srgbClr val="085E5F"/>
              </a:solidFill>
              <a:latin typeface="Myriad Pro" panose="020B0503030403020204" pitchFamily="34" charset="0"/>
            </a:endParaRPr>
          </a:p>
          <a:p>
            <a:pPr marL="342900" indent="-342900">
              <a:buFont typeface="Arial" panose="020B0604020202020204" pitchFamily="34" charset="0"/>
              <a:buChar char="•"/>
            </a:pPr>
            <a:r>
              <a:rPr lang="fi-FI" sz="2000" dirty="0">
                <a:solidFill>
                  <a:srgbClr val="085E5F"/>
                </a:solidFill>
                <a:latin typeface="Myriad Pro" panose="020B0503030403020204" pitchFamily="34" charset="0"/>
              </a:rPr>
              <a:t>SWOT </a:t>
            </a:r>
            <a:r>
              <a:rPr lang="fi-FI" sz="2000">
                <a:solidFill>
                  <a:srgbClr val="085E5F"/>
                </a:solidFill>
                <a:latin typeface="Myriad Pro" panose="020B0503030403020204" pitchFamily="34" charset="0"/>
              </a:rPr>
              <a:t>analyysissa tunnistetaan </a:t>
            </a:r>
            <a:r>
              <a:rPr lang="fi-FI" sz="2000" dirty="0">
                <a:solidFill>
                  <a:srgbClr val="085E5F"/>
                </a:solidFill>
                <a:latin typeface="Myriad Pro" panose="020B0503030403020204" pitchFamily="34" charset="0"/>
              </a:rPr>
              <a:t>olemassa olevat </a:t>
            </a:r>
            <a:r>
              <a:rPr lang="fi-FI" sz="2000" b="1" dirty="0">
                <a:solidFill>
                  <a:srgbClr val="085E5F"/>
                </a:solidFill>
                <a:latin typeface="Myriad Pro" panose="020B0503030403020204" pitchFamily="34" charset="0"/>
              </a:rPr>
              <a:t>vahvuudet</a:t>
            </a:r>
            <a:r>
              <a:rPr lang="fi-FI" sz="2000" dirty="0">
                <a:solidFill>
                  <a:srgbClr val="085E5F"/>
                </a:solidFill>
                <a:latin typeface="Myriad Pro" panose="020B0503030403020204" pitchFamily="34" charset="0"/>
              </a:rPr>
              <a:t>, </a:t>
            </a:r>
            <a:r>
              <a:rPr lang="fi-FI" sz="2000" b="1" dirty="0">
                <a:solidFill>
                  <a:srgbClr val="085E5F"/>
                </a:solidFill>
                <a:latin typeface="Myriad Pro" panose="020B0503030403020204" pitchFamily="34" charset="0"/>
              </a:rPr>
              <a:t>heikkoudet</a:t>
            </a:r>
            <a:r>
              <a:rPr lang="fi-FI" sz="2000" dirty="0">
                <a:solidFill>
                  <a:srgbClr val="085E5F"/>
                </a:solidFill>
                <a:latin typeface="Myriad Pro" panose="020B0503030403020204" pitchFamily="34" charset="0"/>
              </a:rPr>
              <a:t>, </a:t>
            </a:r>
            <a:r>
              <a:rPr lang="fi-FI" sz="2000" b="1" dirty="0">
                <a:solidFill>
                  <a:srgbClr val="085E5F"/>
                </a:solidFill>
                <a:latin typeface="Myriad Pro" panose="020B0503030403020204" pitchFamily="34" charset="0"/>
              </a:rPr>
              <a:t>mahdollisuudet</a:t>
            </a:r>
            <a:r>
              <a:rPr lang="fi-FI" sz="2000" dirty="0">
                <a:solidFill>
                  <a:srgbClr val="085E5F"/>
                </a:solidFill>
                <a:latin typeface="Myriad Pro" panose="020B0503030403020204" pitchFamily="34" charset="0"/>
              </a:rPr>
              <a:t> ja </a:t>
            </a:r>
            <a:r>
              <a:rPr lang="fi-FI" sz="2000" b="1" dirty="0">
                <a:solidFill>
                  <a:srgbClr val="085E5F"/>
                </a:solidFill>
                <a:latin typeface="Myriad Pro" panose="020B0503030403020204" pitchFamily="34" charset="0"/>
              </a:rPr>
              <a:t>uhat</a:t>
            </a:r>
            <a:r>
              <a:rPr lang="fi-FI" sz="2000" dirty="0">
                <a:solidFill>
                  <a:srgbClr val="085E5F"/>
                </a:solidFill>
                <a:latin typeface="Myriad Pro" panose="020B0503030403020204" pitchFamily="34" charset="0"/>
              </a:rPr>
              <a:t> vaihtoehtoisten lannoitteiden käyttöönotolle maataloudessa</a:t>
            </a:r>
          </a:p>
          <a:p>
            <a:pPr marL="342900" indent="-342900">
              <a:buFont typeface="Arial" panose="020B0604020202020204" pitchFamily="34" charset="0"/>
              <a:buChar char="•"/>
            </a:pPr>
            <a:r>
              <a:rPr lang="fi-FI" sz="2000" dirty="0">
                <a:solidFill>
                  <a:srgbClr val="085E5F"/>
                </a:solidFill>
                <a:latin typeface="Myriad Pro" panose="020B0503030403020204" pitchFamily="34" charset="0"/>
              </a:rPr>
              <a:t>Kunkin osion alle sisällytetään selittäviä määreitä </a:t>
            </a:r>
            <a:endParaRPr lang="en-US" sz="2000" dirty="0">
              <a:solidFill>
                <a:srgbClr val="085E5F"/>
              </a:solidFill>
              <a:latin typeface="Myriad Pro" panose="020B0503030403020204" pitchFamily="34" charset="0"/>
            </a:endParaRPr>
          </a:p>
          <a:p>
            <a:endParaRPr lang="en-US" sz="2400" dirty="0">
              <a:solidFill>
                <a:srgbClr val="085E5F"/>
              </a:solidFill>
              <a:latin typeface="Myriad Pro" panose="020B0503030403020204" pitchFamily="34" charset="0"/>
            </a:endParaRPr>
          </a:p>
          <a:p>
            <a:r>
              <a:rPr lang="en-US" sz="2400" dirty="0">
                <a:solidFill>
                  <a:srgbClr val="085E5F"/>
                </a:solidFill>
                <a:latin typeface="Myriad Pro" panose="020B0503030403020204" pitchFamily="34" charset="0"/>
              </a:rPr>
              <a:t> </a:t>
            </a:r>
            <a:endParaRPr lang="en-US" sz="2400" dirty="0">
              <a:solidFill>
                <a:srgbClr val="DEC4AA"/>
              </a:solidFill>
              <a:latin typeface="Myriad Pro" panose="020B0503030403020204" pitchFamily="34" charset="0"/>
            </a:endParaRPr>
          </a:p>
          <a:p>
            <a:endParaRPr lang="en-US" sz="2400" dirty="0">
              <a:solidFill>
                <a:srgbClr val="DEC4AA"/>
              </a:solidFill>
              <a:latin typeface="Myriad Pro" panose="020B0503030403020204" pitchFamily="34" charset="0"/>
            </a:endParaRPr>
          </a:p>
          <a:p>
            <a:r>
              <a:rPr lang="en-US" sz="2400" dirty="0">
                <a:solidFill>
                  <a:srgbClr val="085E5F"/>
                </a:solidFill>
                <a:latin typeface="Myriad Pro" panose="020B0503030403020204" pitchFamily="34" charset="0"/>
              </a:rPr>
              <a:t> </a:t>
            </a:r>
            <a:endParaRPr lang="nl-BE" sz="2400" dirty="0">
              <a:solidFill>
                <a:srgbClr val="085E5F"/>
              </a:solidFill>
              <a:latin typeface="Myriad Pro" panose="020B0503030403020204" pitchFamily="34" charset="0"/>
            </a:endParaRPr>
          </a:p>
        </p:txBody>
      </p:sp>
      <p:pic>
        <p:nvPicPr>
          <p:cNvPr id="7" name="Kuva 6">
            <a:extLst>
              <a:ext uri="{FF2B5EF4-FFF2-40B4-BE49-F238E27FC236}">
                <a16:creationId xmlns:a16="http://schemas.microsoft.com/office/drawing/2014/main" id="{7B81411F-3D74-12A3-52A0-D7AED17DE8B3}"/>
              </a:ext>
            </a:extLst>
          </p:cNvPr>
          <p:cNvPicPr>
            <a:picLocks noChangeAspect="1"/>
          </p:cNvPicPr>
          <p:nvPr/>
        </p:nvPicPr>
        <p:blipFill>
          <a:blip r:embed="rId3"/>
          <a:stretch>
            <a:fillRect/>
          </a:stretch>
        </p:blipFill>
        <p:spPr>
          <a:xfrm>
            <a:off x="740040" y="3656740"/>
            <a:ext cx="5762244" cy="2862072"/>
          </a:xfrm>
          <a:prstGeom prst="rect">
            <a:avLst/>
          </a:prstGeom>
        </p:spPr>
      </p:pic>
      <p:sp>
        <p:nvSpPr>
          <p:cNvPr id="12" name="Tekstiruutu 11">
            <a:extLst>
              <a:ext uri="{FF2B5EF4-FFF2-40B4-BE49-F238E27FC236}">
                <a16:creationId xmlns:a16="http://schemas.microsoft.com/office/drawing/2014/main" id="{50BDB302-0546-DEBC-70C8-11C8054D025C}"/>
              </a:ext>
            </a:extLst>
          </p:cNvPr>
          <p:cNvSpPr txBox="1"/>
          <p:nvPr/>
        </p:nvSpPr>
        <p:spPr>
          <a:xfrm>
            <a:off x="6912916" y="3429000"/>
            <a:ext cx="4645742"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85E5F"/>
                </a:solidFill>
                <a:latin typeface="Myriad Pro" panose="020B0503030403020204"/>
              </a:rPr>
              <a:t>S: Strengths. (Internal) characteristics of the project that give it an advantage over others.</a:t>
            </a:r>
          </a:p>
          <a:p>
            <a:pPr marL="285750" indent="-285750">
              <a:buFont typeface="Arial" panose="020B0604020202020204" pitchFamily="34" charset="0"/>
              <a:buChar char="•"/>
            </a:pPr>
            <a:r>
              <a:rPr lang="en-US" dirty="0">
                <a:solidFill>
                  <a:srgbClr val="085E5F"/>
                </a:solidFill>
                <a:latin typeface="Myriad Pro" panose="020B0503030403020204"/>
              </a:rPr>
              <a:t>W: Weaknesses. (Internal) characteristics of the project that are a disadvantage relative to others. </a:t>
            </a:r>
          </a:p>
          <a:p>
            <a:pPr marL="285750" indent="-285750">
              <a:buFont typeface="Arial" panose="020B0604020202020204" pitchFamily="34" charset="0"/>
              <a:buChar char="•"/>
            </a:pPr>
            <a:r>
              <a:rPr lang="en-US" dirty="0">
                <a:solidFill>
                  <a:srgbClr val="085E5F"/>
                </a:solidFill>
                <a:latin typeface="Myriad Pro" panose="020B0503030403020204"/>
              </a:rPr>
              <a:t>O: Opportunities. Elements in the environment that the project could exploit to its advantage.</a:t>
            </a:r>
          </a:p>
          <a:p>
            <a:pPr marL="285750" indent="-285750">
              <a:buFont typeface="Arial" panose="020B0604020202020204" pitchFamily="34" charset="0"/>
              <a:buChar char="•"/>
            </a:pPr>
            <a:r>
              <a:rPr lang="en-US" dirty="0">
                <a:solidFill>
                  <a:srgbClr val="085E5F"/>
                </a:solidFill>
                <a:latin typeface="Myriad Pro" panose="020B0503030403020204"/>
              </a:rPr>
              <a:t>T: Threats. Elements in the environment that could cause trouble for the project.</a:t>
            </a:r>
          </a:p>
        </p:txBody>
      </p:sp>
    </p:spTree>
    <p:extLst>
      <p:ext uri="{BB962C8B-B14F-4D97-AF65-F5344CB8AC3E}">
        <p14:creationId xmlns:p14="http://schemas.microsoft.com/office/powerpoint/2010/main" val="383813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70B624-0EE4-4DC6-911F-73CD2550B841}"/>
              </a:ext>
            </a:extLst>
          </p:cNvPr>
          <p:cNvSpPr/>
          <p:nvPr/>
        </p:nvSpPr>
        <p:spPr>
          <a:xfrm rot="10800000">
            <a:off x="0" y="5226276"/>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sp>
        <p:nvSpPr>
          <p:cNvPr id="6" name="TextBox 5">
            <a:extLst>
              <a:ext uri="{FF2B5EF4-FFF2-40B4-BE49-F238E27FC236}">
                <a16:creationId xmlns:a16="http://schemas.microsoft.com/office/drawing/2014/main" id="{7245D983-5D7C-4AEB-A146-7FF90216B8A6}"/>
              </a:ext>
            </a:extLst>
          </p:cNvPr>
          <p:cNvSpPr txBox="1"/>
          <p:nvPr/>
        </p:nvSpPr>
        <p:spPr>
          <a:xfrm>
            <a:off x="624989" y="488612"/>
            <a:ext cx="8342348" cy="707886"/>
          </a:xfrm>
          <a:prstGeom prst="rect">
            <a:avLst/>
          </a:prstGeom>
          <a:noFill/>
        </p:spPr>
        <p:txBody>
          <a:bodyPr wrap="none" rtlCol="0">
            <a:spAutoFit/>
          </a:bodyPr>
          <a:lstStyle/>
          <a:p>
            <a:r>
              <a:rPr lang="en-US" sz="4000" dirty="0">
                <a:solidFill>
                  <a:srgbClr val="085E5F"/>
                </a:solidFill>
                <a:latin typeface="Britannic Bold" panose="020B0903060703020204" pitchFamily="34" charset="0"/>
              </a:rPr>
              <a:t>SWOT </a:t>
            </a:r>
            <a:r>
              <a:rPr lang="en-US" sz="4000" dirty="0" err="1">
                <a:solidFill>
                  <a:srgbClr val="085E5F"/>
                </a:solidFill>
                <a:latin typeface="Britannic Bold" panose="020B0903060703020204" pitchFamily="34" charset="0"/>
              </a:rPr>
              <a:t>analyysi</a:t>
            </a:r>
            <a:r>
              <a:rPr lang="en-US" sz="4000" dirty="0">
                <a:solidFill>
                  <a:srgbClr val="085E5F"/>
                </a:solidFill>
                <a:latin typeface="Britannic Bold" panose="020B0903060703020204" pitchFamily="34" charset="0"/>
              </a:rPr>
              <a:t>: </a:t>
            </a:r>
            <a:r>
              <a:rPr lang="en-US" sz="4000" dirty="0" err="1">
                <a:solidFill>
                  <a:srgbClr val="085E5F"/>
                </a:solidFill>
                <a:latin typeface="Britannic Bold" panose="020B0903060703020204" pitchFamily="34" charset="0"/>
              </a:rPr>
              <a:t>kierrätyslannoitteet</a:t>
            </a:r>
            <a:r>
              <a:rPr lang="en-US" sz="4000" dirty="0">
                <a:solidFill>
                  <a:srgbClr val="085E5F"/>
                </a:solidFill>
                <a:latin typeface="Britannic Bold" panose="020B0903060703020204" pitchFamily="34" charset="0"/>
              </a:rPr>
              <a:t> </a:t>
            </a:r>
            <a:endParaRPr lang="nl-BE" sz="4000" dirty="0">
              <a:solidFill>
                <a:srgbClr val="085E5F"/>
              </a:solidFill>
              <a:latin typeface="Britannic Bold" panose="020B0903060703020204" pitchFamily="34" charset="0"/>
            </a:endParaRPr>
          </a:p>
        </p:txBody>
      </p:sp>
      <p:sp>
        <p:nvSpPr>
          <p:cNvPr id="9" name="TextBox 8">
            <a:extLst>
              <a:ext uri="{FF2B5EF4-FFF2-40B4-BE49-F238E27FC236}">
                <a16:creationId xmlns:a16="http://schemas.microsoft.com/office/drawing/2014/main" id="{2120ED5B-C9E0-4B7A-AC0C-8D6B19636607}"/>
              </a:ext>
            </a:extLst>
          </p:cNvPr>
          <p:cNvSpPr txBox="1"/>
          <p:nvPr/>
        </p:nvSpPr>
        <p:spPr>
          <a:xfrm>
            <a:off x="368103" y="1600199"/>
            <a:ext cx="11451985" cy="4770537"/>
          </a:xfrm>
          <a:prstGeom prst="rect">
            <a:avLst/>
          </a:prstGeom>
          <a:noFill/>
        </p:spPr>
        <p:txBody>
          <a:bodyPr wrap="square" rtlCol="0">
            <a:spAutoFit/>
          </a:bodyPr>
          <a:lstStyle/>
          <a:p>
            <a:pPr marL="342900" indent="-342900">
              <a:buFont typeface="Arial" panose="020B0604020202020204" pitchFamily="34" charset="0"/>
              <a:buChar char="•"/>
            </a:pPr>
            <a:r>
              <a:rPr lang="en-US" sz="2000" b="1" dirty="0" err="1">
                <a:solidFill>
                  <a:srgbClr val="085E5F"/>
                </a:solidFill>
                <a:latin typeface="Myriad Pro" panose="020B0503030403020204" pitchFamily="34" charset="0"/>
              </a:rPr>
              <a:t>Vahvuudet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vähentää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väkilannoitteiden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tarvetta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omavaraisuus</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positiivinen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vaikutus</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maan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laatuun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hiilipitoisuus</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parantaa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maaperän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kestävyyttä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ääriolosuhteita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vastaan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sisältää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kaikkia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kasvinravinteita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vähentää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jätteen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määrää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ruokaturvallisuuden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paraneminen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positiivinen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vaikutus</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talouteen</a:t>
            </a:r>
            <a:endParaRPr lang="en-US" sz="2000" dirty="0">
              <a:solidFill>
                <a:srgbClr val="085E5F"/>
              </a:solidFill>
              <a:latin typeface="Myriad Pro" panose="020B0503030403020204" pitchFamily="34" charset="0"/>
            </a:endParaRPr>
          </a:p>
          <a:p>
            <a:pPr marL="342900" indent="-342900">
              <a:buFont typeface="Arial" panose="020B0604020202020204" pitchFamily="34" charset="0"/>
              <a:buChar char="•"/>
            </a:pPr>
            <a:r>
              <a:rPr lang="en-US" sz="2000" b="1" dirty="0" err="1">
                <a:solidFill>
                  <a:srgbClr val="085E5F"/>
                </a:solidFill>
                <a:latin typeface="Myriad Pro" panose="020B0503030403020204" pitchFamily="34" charset="0"/>
              </a:rPr>
              <a:t>Heikkoudet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alhaiset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ravinnepitoisuudet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ravinnekilon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hinta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korkea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korkeat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käyttömäärät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johtuen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alhaisista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ravinnepitoisuuksista</a:t>
            </a:r>
            <a:r>
              <a:rPr lang="en-US" sz="2000" dirty="0">
                <a:solidFill>
                  <a:srgbClr val="085E5F"/>
                </a:solidFill>
                <a:latin typeface="Myriad Pro" panose="020B0503030403020204" pitchFamily="34" charset="0"/>
              </a:rPr>
              <a:t> ja </a:t>
            </a:r>
            <a:r>
              <a:rPr lang="en-US" sz="2000" dirty="0" err="1">
                <a:solidFill>
                  <a:srgbClr val="085E5F"/>
                </a:solidFill>
                <a:latin typeface="Myriad Pro" panose="020B0503030403020204" pitchFamily="34" charset="0"/>
              </a:rPr>
              <a:t>kuiva-ainepitoisuuksista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haasteellinen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logistiikka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säädösviidakko</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ravinnesuhteiden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optimointi</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vaatii</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prosessointia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kallista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korkea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energiatarve</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markkinat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pieniä</a:t>
            </a:r>
            <a:r>
              <a:rPr lang="en-US" sz="2000" dirty="0">
                <a:solidFill>
                  <a:srgbClr val="085E5F"/>
                </a:solidFill>
                <a:latin typeface="Myriad Pro" panose="020B0503030403020204" pitchFamily="34" charset="0"/>
              </a:rPr>
              <a:t> ja </a:t>
            </a:r>
            <a:r>
              <a:rPr lang="en-US" sz="2000" dirty="0" err="1">
                <a:solidFill>
                  <a:srgbClr val="085E5F"/>
                </a:solidFill>
                <a:latin typeface="Myriad Pro" panose="020B0503030403020204" pitchFamily="34" charset="0"/>
              </a:rPr>
              <a:t>paikallisia</a:t>
            </a:r>
            <a:endParaRPr lang="en-US" sz="2000" dirty="0">
              <a:solidFill>
                <a:srgbClr val="085E5F"/>
              </a:solidFill>
              <a:latin typeface="Myriad Pro" panose="020B0503030403020204" pitchFamily="34" charset="0"/>
            </a:endParaRPr>
          </a:p>
          <a:p>
            <a:pPr marL="342900" indent="-342900">
              <a:buFont typeface="Arial" panose="020B0604020202020204" pitchFamily="34" charset="0"/>
              <a:buChar char="•"/>
            </a:pPr>
            <a:r>
              <a:rPr lang="en-US" sz="2000" b="1" dirty="0" err="1">
                <a:solidFill>
                  <a:srgbClr val="085E5F"/>
                </a:solidFill>
                <a:latin typeface="Myriad Pro" panose="020B0503030403020204" pitchFamily="34" charset="0"/>
              </a:rPr>
              <a:t>Mahdollisuudet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lannoitevasteet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mineraalilannoitteiden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veroisia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luomuviljely</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pelletöinti</a:t>
            </a:r>
            <a:r>
              <a:rPr lang="en-US" sz="2000" dirty="0">
                <a:solidFill>
                  <a:srgbClr val="085E5F"/>
                </a:solidFill>
                <a:latin typeface="Myriad Pro" panose="020B0503030403020204" pitchFamily="34" charset="0"/>
              </a:rPr>
              <a:t>/</a:t>
            </a:r>
            <a:r>
              <a:rPr lang="en-US" sz="2000" dirty="0" err="1">
                <a:solidFill>
                  <a:srgbClr val="085E5F"/>
                </a:solidFill>
                <a:latin typeface="Myriad Pro" panose="020B0503030403020204" pitchFamily="34" charset="0"/>
              </a:rPr>
              <a:t>granulointi</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voi</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lisätä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kierrätyslannoitteiden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kysyntää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kierrätyslannoitteiden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laatu</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voi</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nostaa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kysyntää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lisää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omavaraisuutta</a:t>
            </a:r>
            <a:r>
              <a:rPr lang="en-US" sz="2000" dirty="0">
                <a:solidFill>
                  <a:srgbClr val="085E5F"/>
                </a:solidFill>
                <a:latin typeface="Myriad Pro" panose="020B0503030403020204" pitchFamily="34" charset="0"/>
              </a:rPr>
              <a:t> ja </a:t>
            </a:r>
            <a:r>
              <a:rPr lang="en-US" sz="2000" dirty="0" err="1">
                <a:solidFill>
                  <a:srgbClr val="085E5F"/>
                </a:solidFill>
                <a:latin typeface="Myriad Pro" panose="020B0503030403020204" pitchFamily="34" charset="0"/>
              </a:rPr>
              <a:t>siten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ruokaturvallisuutta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jakelukanavat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kierrätyslannoitteiden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tuottajien</a:t>
            </a:r>
            <a:r>
              <a:rPr lang="en-US" sz="2000" dirty="0">
                <a:solidFill>
                  <a:srgbClr val="085E5F"/>
                </a:solidFill>
                <a:latin typeface="Myriad Pro" panose="020B0503030403020204" pitchFamily="34" charset="0"/>
              </a:rPr>
              <a:t> ja </a:t>
            </a:r>
            <a:r>
              <a:rPr lang="en-US" sz="2000" dirty="0" err="1">
                <a:solidFill>
                  <a:srgbClr val="085E5F"/>
                </a:solidFill>
                <a:latin typeface="Myriad Pro" panose="020B0503030403020204" pitchFamily="34" charset="0"/>
              </a:rPr>
              <a:t>käyttäjien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välillä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mahdollistavat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paremman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saatavuuden</a:t>
            </a:r>
            <a:endParaRPr lang="en-US" sz="2000" dirty="0">
              <a:solidFill>
                <a:srgbClr val="085E5F"/>
              </a:solidFill>
              <a:latin typeface="Myriad Pro" panose="020B0503030403020204" pitchFamily="34" charset="0"/>
            </a:endParaRPr>
          </a:p>
          <a:p>
            <a:pPr marL="342900" indent="-342900">
              <a:buFont typeface="Arial" panose="020B0604020202020204" pitchFamily="34" charset="0"/>
              <a:buChar char="•"/>
            </a:pPr>
            <a:r>
              <a:rPr lang="en-US" sz="2000" b="1" dirty="0" err="1">
                <a:solidFill>
                  <a:srgbClr val="085E5F"/>
                </a:solidFill>
                <a:latin typeface="Myriad Pro" panose="020B0503030403020204" pitchFamily="34" charset="0"/>
              </a:rPr>
              <a:t>Uhat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kontaminaatioiden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rikastuminen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peltomaahan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raaka-aineiden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alkuperä</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tunnettava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riskit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eläinten</a:t>
            </a:r>
            <a:r>
              <a:rPr lang="en-US" sz="2000" dirty="0">
                <a:solidFill>
                  <a:srgbClr val="085E5F"/>
                </a:solidFill>
                <a:latin typeface="Myriad Pro" panose="020B0503030403020204" pitchFamily="34" charset="0"/>
              </a:rPr>
              <a:t> ja </a:t>
            </a:r>
            <a:r>
              <a:rPr lang="en-US" sz="2000" dirty="0" err="1">
                <a:solidFill>
                  <a:srgbClr val="085E5F"/>
                </a:solidFill>
                <a:latin typeface="Myriad Pro" panose="020B0503030403020204" pitchFamily="34" charset="0"/>
              </a:rPr>
              <a:t>ihmisten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terveydelle</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mahdolliset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raskasmetallipitoisuudet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voivat</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muuttua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liukoiseen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muotoon</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happamissa</a:t>
            </a:r>
            <a:r>
              <a:rPr lang="en-US" sz="2000" dirty="0">
                <a:solidFill>
                  <a:srgbClr val="085E5F"/>
                </a:solidFill>
                <a:latin typeface="Myriad Pro" panose="020B0503030403020204" pitchFamily="34" charset="0"/>
              </a:rPr>
              <a:t> </a:t>
            </a:r>
            <a:r>
              <a:rPr lang="en-US" sz="2000" dirty="0" err="1">
                <a:solidFill>
                  <a:srgbClr val="085E5F"/>
                </a:solidFill>
                <a:latin typeface="Myriad Pro" panose="020B0503030403020204" pitchFamily="34" charset="0"/>
              </a:rPr>
              <a:t>maissa</a:t>
            </a:r>
            <a:endParaRPr lang="nl-BE" sz="2400" dirty="0">
              <a:solidFill>
                <a:srgbClr val="085E5F"/>
              </a:solidFill>
              <a:latin typeface="Myriad Pro" panose="020B0503030403020204" pitchFamily="34" charset="0"/>
            </a:endParaRPr>
          </a:p>
        </p:txBody>
      </p:sp>
    </p:spTree>
    <p:extLst>
      <p:ext uri="{BB962C8B-B14F-4D97-AF65-F5344CB8AC3E}">
        <p14:creationId xmlns:p14="http://schemas.microsoft.com/office/powerpoint/2010/main" val="9898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70B624-0EE4-4DC6-911F-73CD2550B841}"/>
              </a:ext>
            </a:extLst>
          </p:cNvPr>
          <p:cNvSpPr/>
          <p:nvPr/>
        </p:nvSpPr>
        <p:spPr>
          <a:xfrm rot="10800000">
            <a:off x="0" y="5251194"/>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sp>
        <p:nvSpPr>
          <p:cNvPr id="6" name="TextBox 5">
            <a:extLst>
              <a:ext uri="{FF2B5EF4-FFF2-40B4-BE49-F238E27FC236}">
                <a16:creationId xmlns:a16="http://schemas.microsoft.com/office/drawing/2014/main" id="{7245D983-5D7C-4AEB-A146-7FF90216B8A6}"/>
              </a:ext>
            </a:extLst>
          </p:cNvPr>
          <p:cNvSpPr txBox="1"/>
          <p:nvPr/>
        </p:nvSpPr>
        <p:spPr>
          <a:xfrm>
            <a:off x="2870001" y="2302134"/>
            <a:ext cx="68419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srgbClr val="085E5F"/>
                </a:solidFill>
                <a:latin typeface="Britannic Bold" panose="020B0903060703020204" pitchFamily="34" charset="0"/>
              </a:rPr>
              <a:t>Kiitoksia</a:t>
            </a:r>
            <a:r>
              <a:rPr lang="en-US" sz="4000" dirty="0">
                <a:solidFill>
                  <a:srgbClr val="085E5F"/>
                </a:solidFill>
                <a:latin typeface="Britannic Bold" panose="020B0903060703020204" pitchFamily="34" charset="0"/>
              </a:rPr>
              <a:t>!</a:t>
            </a:r>
            <a:r>
              <a:rPr kumimoji="0" lang="en-US" sz="4000" b="0" i="0" u="none" strike="noStrike" kern="1200" cap="none" spc="0" normalizeH="0" baseline="0" noProof="0" dirty="0">
                <a:ln>
                  <a:noFill/>
                </a:ln>
                <a:solidFill>
                  <a:srgbClr val="085E5F"/>
                </a:solidFill>
                <a:effectLst/>
                <a:uLnTx/>
                <a:uFillTx/>
                <a:latin typeface="Britannic Bold" panose="020B0903060703020204" pitchFamily="34" charset="0"/>
                <a:ea typeface="+mn-ea"/>
                <a:cs typeface="+mn-cs"/>
              </a:rPr>
              <a:t> </a:t>
            </a:r>
            <a:endParaRPr kumimoji="0" lang="nl-BE" sz="4000" b="0" i="0" u="none" strike="noStrike" kern="1200" cap="none" spc="0" normalizeH="0" baseline="0" noProof="0" dirty="0">
              <a:ln>
                <a:noFill/>
              </a:ln>
              <a:solidFill>
                <a:srgbClr val="085E5F"/>
              </a:solidFill>
              <a:effectLst/>
              <a:uLnTx/>
              <a:uFillTx/>
              <a:latin typeface="Britannic Bold" panose="020B0903060703020204" pitchFamily="34" charset="0"/>
              <a:ea typeface="+mn-ea"/>
              <a:cs typeface="+mn-cs"/>
            </a:endParaRPr>
          </a:p>
        </p:txBody>
      </p:sp>
      <p:sp>
        <p:nvSpPr>
          <p:cNvPr id="9" name="TextBox 8">
            <a:extLst>
              <a:ext uri="{FF2B5EF4-FFF2-40B4-BE49-F238E27FC236}">
                <a16:creationId xmlns:a16="http://schemas.microsoft.com/office/drawing/2014/main" id="{2120ED5B-C9E0-4B7A-AC0C-8D6B19636607}"/>
              </a:ext>
            </a:extLst>
          </p:cNvPr>
          <p:cNvSpPr txBox="1"/>
          <p:nvPr/>
        </p:nvSpPr>
        <p:spPr>
          <a:xfrm>
            <a:off x="5010606" y="3176440"/>
            <a:ext cx="29381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85E5F"/>
                </a:solidFill>
                <a:latin typeface="Myriad Pro" panose="020B0503030403020204" pitchFamily="34" charset="0"/>
              </a:rPr>
              <a:t>kari.ylivainio@luke.fi</a:t>
            </a:r>
            <a:endParaRPr kumimoji="0" lang="nl-BE" sz="2400" b="0" i="0" u="none" strike="noStrike" kern="1200" cap="none" spc="0" normalizeH="0" baseline="0" noProof="0" dirty="0">
              <a:ln>
                <a:noFill/>
              </a:ln>
              <a:solidFill>
                <a:srgbClr val="085E5F"/>
              </a:solidFill>
              <a:effectLst/>
              <a:uLnTx/>
              <a:uFillTx/>
              <a:latin typeface="Myriad Pro" panose="020B0503030403020204" pitchFamily="34" charset="0"/>
              <a:ea typeface="+mn-ea"/>
              <a:cs typeface="+mn-cs"/>
            </a:endParaRPr>
          </a:p>
        </p:txBody>
      </p:sp>
      <p:pic>
        <p:nvPicPr>
          <p:cNvPr id="8" name="Picture 7">
            <a:extLst>
              <a:ext uri="{FF2B5EF4-FFF2-40B4-BE49-F238E27FC236}">
                <a16:creationId xmlns:a16="http://schemas.microsoft.com/office/drawing/2014/main" id="{91A1F16B-3CC8-4B41-9F4E-B7287DA40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71" y="6312368"/>
            <a:ext cx="705159" cy="470305"/>
          </a:xfrm>
          <a:prstGeom prst="rect">
            <a:avLst/>
          </a:prstGeom>
        </p:spPr>
      </p:pic>
      <p:sp>
        <p:nvSpPr>
          <p:cNvPr id="3" name="Rectangle 2">
            <a:extLst>
              <a:ext uri="{FF2B5EF4-FFF2-40B4-BE49-F238E27FC236}">
                <a16:creationId xmlns:a16="http://schemas.microsoft.com/office/drawing/2014/main" id="{99759A58-0B44-4983-8D4D-F3D56DFAB0BB}"/>
              </a:ext>
            </a:extLst>
          </p:cNvPr>
          <p:cNvSpPr/>
          <p:nvPr/>
        </p:nvSpPr>
        <p:spPr>
          <a:xfrm>
            <a:off x="1077301" y="6312368"/>
            <a:ext cx="10427338" cy="430887"/>
          </a:xfrm>
          <a:prstGeom prst="rect">
            <a:avLst/>
          </a:prstGeom>
        </p:spPr>
        <p:txBody>
          <a:bodyPr wrap="square">
            <a:spAutoFit/>
          </a:bodyPr>
          <a:lstStyle/>
          <a:p>
            <a:r>
              <a:rPr lang="en-US" sz="1100" dirty="0"/>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nl-BE" sz="1100" dirty="0"/>
          </a:p>
        </p:txBody>
      </p:sp>
    </p:spTree>
    <p:extLst>
      <p:ext uri="{BB962C8B-B14F-4D97-AF65-F5344CB8AC3E}">
        <p14:creationId xmlns:p14="http://schemas.microsoft.com/office/powerpoint/2010/main" val="316225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70B624-0EE4-4DC6-911F-73CD2550B841}"/>
              </a:ext>
            </a:extLst>
          </p:cNvPr>
          <p:cNvSpPr/>
          <p:nvPr/>
        </p:nvSpPr>
        <p:spPr>
          <a:xfrm rot="10800000">
            <a:off x="0" y="5214345"/>
            <a:ext cx="12192000" cy="1631724"/>
          </a:xfrm>
          <a:prstGeom prst="rect">
            <a:avLst/>
          </a:prstGeom>
          <a:gradFill flip="none" rotWithShape="1">
            <a:gsLst>
              <a:gs pos="76000">
                <a:srgbClr val="E6E77B"/>
              </a:gs>
              <a:gs pos="88000">
                <a:srgbClr val="DADC42"/>
              </a:gs>
              <a:gs pos="18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2677DF8-2B8C-4CE9-A86B-3B96E64A29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514" y="-99393"/>
            <a:ext cx="1719470" cy="1699593"/>
          </a:xfrm>
          <a:prstGeom prst="rect">
            <a:avLst/>
          </a:prstGeom>
          <a:noFill/>
          <a:ln>
            <a:noFill/>
          </a:ln>
        </p:spPr>
      </p:pic>
      <p:pic>
        <p:nvPicPr>
          <p:cNvPr id="8" name="Picture 7">
            <a:extLst>
              <a:ext uri="{FF2B5EF4-FFF2-40B4-BE49-F238E27FC236}">
                <a16:creationId xmlns:a16="http://schemas.microsoft.com/office/drawing/2014/main" id="{91A1F16B-3CC8-4B41-9F4E-B7287DA40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89" y="6225282"/>
            <a:ext cx="705159" cy="470305"/>
          </a:xfrm>
          <a:prstGeom prst="rect">
            <a:avLst/>
          </a:prstGeom>
        </p:spPr>
      </p:pic>
      <p:sp>
        <p:nvSpPr>
          <p:cNvPr id="3" name="Rectangle 2">
            <a:extLst>
              <a:ext uri="{FF2B5EF4-FFF2-40B4-BE49-F238E27FC236}">
                <a16:creationId xmlns:a16="http://schemas.microsoft.com/office/drawing/2014/main" id="{99759A58-0B44-4983-8D4D-F3D56DFAB0BB}"/>
              </a:ext>
            </a:extLst>
          </p:cNvPr>
          <p:cNvSpPr/>
          <p:nvPr/>
        </p:nvSpPr>
        <p:spPr>
          <a:xfrm>
            <a:off x="1077301" y="6225282"/>
            <a:ext cx="10427338" cy="430887"/>
          </a:xfrm>
          <a:prstGeom prst="rect">
            <a:avLst/>
          </a:prstGeom>
        </p:spPr>
        <p:txBody>
          <a:bodyPr wrap="square">
            <a:spAutoFit/>
          </a:bodyPr>
          <a:lstStyle/>
          <a:p>
            <a:r>
              <a:rPr lang="en-US" sz="1100" dirty="0"/>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nl-BE" sz="1100" dirty="0"/>
          </a:p>
        </p:txBody>
      </p:sp>
      <p:pic>
        <p:nvPicPr>
          <p:cNvPr id="12" name="Picture 11">
            <a:extLst>
              <a:ext uri="{FF2B5EF4-FFF2-40B4-BE49-F238E27FC236}">
                <a16:creationId xmlns:a16="http://schemas.microsoft.com/office/drawing/2014/main" id="{B81BEAFD-975C-4CEB-96A3-E080900DA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31" y="1840999"/>
            <a:ext cx="2283016" cy="1826799"/>
          </a:xfrm>
          <a:prstGeom prst="rect">
            <a:avLst/>
          </a:prstGeom>
        </p:spPr>
      </p:pic>
      <p:pic>
        <p:nvPicPr>
          <p:cNvPr id="14" name="Picture 13">
            <a:extLst>
              <a:ext uri="{FF2B5EF4-FFF2-40B4-BE49-F238E27FC236}">
                <a16:creationId xmlns:a16="http://schemas.microsoft.com/office/drawing/2014/main" id="{85A0E1FF-2CB8-447F-8577-0E95C387C9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881" y="3979518"/>
            <a:ext cx="2172779" cy="711585"/>
          </a:xfrm>
          <a:prstGeom prst="rect">
            <a:avLst/>
          </a:prstGeom>
        </p:spPr>
      </p:pic>
      <p:pic>
        <p:nvPicPr>
          <p:cNvPr id="16" name="Picture 15">
            <a:extLst>
              <a:ext uri="{FF2B5EF4-FFF2-40B4-BE49-F238E27FC236}">
                <a16:creationId xmlns:a16="http://schemas.microsoft.com/office/drawing/2014/main" id="{26B3C171-0D01-4E41-9081-D51F258B21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6187" y="2348836"/>
            <a:ext cx="2582143" cy="1102250"/>
          </a:xfrm>
          <a:prstGeom prst="rect">
            <a:avLst/>
          </a:prstGeom>
        </p:spPr>
      </p:pic>
      <p:pic>
        <p:nvPicPr>
          <p:cNvPr id="1030" name="Picture 6" descr="See the source image">
            <a:extLst>
              <a:ext uri="{FF2B5EF4-FFF2-40B4-BE49-F238E27FC236}">
                <a16:creationId xmlns:a16="http://schemas.microsoft.com/office/drawing/2014/main" id="{46E5786D-ACF4-40B9-8E3B-C228C50B81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6732" y="3569746"/>
            <a:ext cx="1467276" cy="11510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BB54E80A-F1F4-4BD0-AFE0-8A19F1F06A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7901" y="2273540"/>
            <a:ext cx="1944308" cy="12962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752DE14B-9386-4BD5-A756-486E3E2D15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3113" y="4037313"/>
            <a:ext cx="2334514" cy="1106170"/>
          </a:xfrm>
          <a:prstGeom prst="rect">
            <a:avLst/>
          </a:prstGeom>
        </p:spPr>
      </p:pic>
      <p:pic>
        <p:nvPicPr>
          <p:cNvPr id="20" name="Picture 19">
            <a:extLst>
              <a:ext uri="{FF2B5EF4-FFF2-40B4-BE49-F238E27FC236}">
                <a16:creationId xmlns:a16="http://schemas.microsoft.com/office/drawing/2014/main" id="{7869E57D-1CC0-4009-AAFA-C285222C2593}"/>
              </a:ext>
            </a:extLst>
          </p:cNvPr>
          <p:cNvPicPr>
            <a:picLocks noChangeAspect="1"/>
          </p:cNvPicPr>
          <p:nvPr/>
        </p:nvPicPr>
        <p:blipFill>
          <a:blip r:embed="rId10"/>
          <a:stretch>
            <a:fillRect/>
          </a:stretch>
        </p:blipFill>
        <p:spPr>
          <a:xfrm>
            <a:off x="8431080" y="3834747"/>
            <a:ext cx="2686050" cy="1076325"/>
          </a:xfrm>
          <a:prstGeom prst="rect">
            <a:avLst/>
          </a:prstGeom>
        </p:spPr>
      </p:pic>
      <p:pic>
        <p:nvPicPr>
          <p:cNvPr id="6" name="Picture 5">
            <a:extLst>
              <a:ext uri="{FF2B5EF4-FFF2-40B4-BE49-F238E27FC236}">
                <a16:creationId xmlns:a16="http://schemas.microsoft.com/office/drawing/2014/main" id="{ED7B7BC4-9575-4F3A-A455-81EB6677A8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1784" y="2020959"/>
            <a:ext cx="1801368" cy="1801368"/>
          </a:xfrm>
          <a:prstGeom prst="rect">
            <a:avLst/>
          </a:prstGeom>
        </p:spPr>
      </p:pic>
      <p:pic>
        <p:nvPicPr>
          <p:cNvPr id="7" name="Picture 6">
            <a:extLst>
              <a:ext uri="{FF2B5EF4-FFF2-40B4-BE49-F238E27FC236}">
                <a16:creationId xmlns:a16="http://schemas.microsoft.com/office/drawing/2014/main" id="{5D6C7EB2-5E91-418F-9521-34118F96EB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43752" y="2490256"/>
            <a:ext cx="2698976" cy="532997"/>
          </a:xfrm>
          <a:prstGeom prst="rect">
            <a:avLst/>
          </a:prstGeom>
        </p:spPr>
      </p:pic>
    </p:spTree>
    <p:extLst>
      <p:ext uri="{BB962C8B-B14F-4D97-AF65-F5344CB8AC3E}">
        <p14:creationId xmlns:p14="http://schemas.microsoft.com/office/powerpoint/2010/main" val="4221828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eadbeneficiary xmlns="765e937d-e03c-4e41-b947-9ac4c229dabc" xsi:nil="true"/>
    <TaxCatchAll xmlns="03a955f9-ad42-484f-a07e-b4b159ca9855" xsi:nil="true"/>
    <lcf76f155ced4ddcb4097134ff3c332f xmlns="765e937d-e03c-4e41-b947-9ac4c229dab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23C038BA09844C91D7E19909F31267" ma:contentTypeVersion="19" ma:contentTypeDescription="Create a new document." ma:contentTypeScope="" ma:versionID="f12effd069ec362b8cde2060586c7f0f">
  <xsd:schema xmlns:xsd="http://www.w3.org/2001/XMLSchema" xmlns:xs="http://www.w3.org/2001/XMLSchema" xmlns:p="http://schemas.microsoft.com/office/2006/metadata/properties" xmlns:ns2="765e937d-e03c-4e41-b947-9ac4c229dabc" xmlns:ns3="03a955f9-ad42-484f-a07e-b4b159ca9855" targetNamespace="http://schemas.microsoft.com/office/2006/metadata/properties" ma:root="true" ma:fieldsID="d7b01f165c34a54fe805b9ac4560c6a1" ns2:_="" ns3:_="">
    <xsd:import namespace="765e937d-e03c-4e41-b947-9ac4c229dabc"/>
    <xsd:import namespace="03a955f9-ad42-484f-a07e-b4b159ca9855"/>
    <xsd:element name="properties">
      <xsd:complexType>
        <xsd:sequence>
          <xsd:element name="documentManagement">
            <xsd:complexType>
              <xsd:all>
                <xsd:element ref="ns2:Leadbeneficiary" minOccurs="0"/>
                <xsd:element ref="ns2:MediaServiceMetadata" minOccurs="0"/>
                <xsd:element ref="ns2:MediaServiceFastMetadata"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5e937d-e03c-4e41-b947-9ac4c229dabc" elementFormDefault="qualified">
    <xsd:import namespace="http://schemas.microsoft.com/office/2006/documentManagement/types"/>
    <xsd:import namespace="http://schemas.microsoft.com/office/infopath/2007/PartnerControls"/>
    <xsd:element name="Leadbeneficiary" ma:index="8" nillable="true" ma:displayName="Lead beneficiary" ma:format="Dropdown" ma:internalName="Leadbeneficiary">
      <xsd:simpleType>
        <xsd:restriction base="dms:Choice">
          <xsd:enumeration value="1.UGent"/>
          <xsd:enumeration value="4.UVIC"/>
          <xsd:enumeration value="7.TEAGASC"/>
          <xsd:enumeration value="3.EIT FOOD"/>
          <xsd:enumeration value="5.BIOAZUL"/>
          <xsd:enumeration value="8.IMPACT"/>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b9bb814-139f-4039-9463-697760f06a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a955f9-ad42-484f-a07e-b4b159ca9855"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659d573e-36ad-4434-80cd-0d25d07a2631}" ma:internalName="TaxCatchAll" ma:showField="CatchAllData" ma:web="03a955f9-ad42-484f-a07e-b4b159ca985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267973-2F0C-4AFA-98D6-A933F93B7A1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315DAB3-1393-4EF4-84A4-BE3FAA2BCDD4}"/>
</file>

<file path=customXml/itemProps3.xml><?xml version="1.0" encoding="utf-8"?>
<ds:datastoreItem xmlns:ds="http://schemas.openxmlformats.org/officeDocument/2006/customXml" ds:itemID="{A3C8CB0A-523E-4CB7-9E8C-3D0FC127AE5A}">
  <ds:schemaRefs>
    <ds:schemaRef ds:uri="http://schemas.microsoft.com/sharepoint/v3/contenttype/forms"/>
  </ds:schemaRefs>
</ds:datastoreItem>
</file>

<file path=docMetadata/LabelInfo.xml><?xml version="1.0" encoding="utf-8"?>
<clbl:labelList xmlns:clbl="http://schemas.microsoft.com/office/2020/mipLabelMetadata">
  <clbl:label id="{7c14dfa4-c0fc-4725-9f04-76a443deb095}" enabled="0" method="" siteId="{7c14dfa4-c0fc-4725-9f04-76a443deb095}" removed="1"/>
</clbl:labelList>
</file>

<file path=docProps/app.xml><?xml version="1.0" encoding="utf-8"?>
<Properties xmlns="http://schemas.openxmlformats.org/officeDocument/2006/extended-properties" xmlns:vt="http://schemas.openxmlformats.org/officeDocument/2006/docPropsVTypes">
  <TotalTime>194</TotalTime>
  <Words>381</Words>
  <Application>Microsoft Office PowerPoint</Application>
  <PresentationFormat>Laajakuva</PresentationFormat>
  <Paragraphs>26</Paragraphs>
  <Slides>5</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5</vt:i4>
      </vt:variant>
    </vt:vector>
  </HeadingPairs>
  <TitlesOfParts>
    <vt:vector size="11" baseType="lpstr">
      <vt:lpstr>Arial</vt:lpstr>
      <vt:lpstr>Britannic Bold</vt:lpstr>
      <vt:lpstr>Calibri</vt:lpstr>
      <vt:lpstr>Calibri Light</vt:lpstr>
      <vt:lpstr>Myriad Pro</vt:lpstr>
      <vt:lpstr>Office Theme</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Margherita Genua</dc:creator>
  <cp:lastModifiedBy>Ylivainio Kari (LUKE)</cp:lastModifiedBy>
  <cp:revision>11</cp:revision>
  <dcterms:created xsi:type="dcterms:W3CDTF">2022-09-01T08:24:30Z</dcterms:created>
  <dcterms:modified xsi:type="dcterms:W3CDTF">2023-12-08T05:24:06Z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0x010100AD23C038BA09844C91D7E19909F31267</vt:lpwstr>
  </property>
</Properties>
</file>