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7" r:id="rId6"/>
    <p:sldId id="276" r:id="rId7"/>
    <p:sldId id="277" r:id="rId8"/>
    <p:sldId id="279" r:id="rId9"/>
    <p:sldId id="280" r:id="rId10"/>
    <p:sldId id="275" r:id="rId11"/>
    <p:sldId id="265" r:id="rId12"/>
    <p:sldId id="258" r:id="rId13"/>
    <p:sldId id="261"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513E0D-7CC3-4760-844A-1FC639E6E8A4}" v="219" dt="2023-06-19T09:35:44.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ivainio Kari (LUKE)" userId="841b2cd3-ddf5-4276-bce4-42d0f7f4cdc7" providerId="ADAL" clId="{E0513E0D-7CC3-4760-844A-1FC639E6E8A4}"/>
    <pc:docChg chg="undo custSel addSld delSld modSld">
      <pc:chgData name="Ylivainio Kari (LUKE)" userId="841b2cd3-ddf5-4276-bce4-42d0f7f4cdc7" providerId="ADAL" clId="{E0513E0D-7CC3-4760-844A-1FC639E6E8A4}" dt="2023-06-19T09:35:44.914" v="3010"/>
      <pc:docMkLst>
        <pc:docMk/>
      </pc:docMkLst>
      <pc:sldChg chg="del">
        <pc:chgData name="Ylivainio Kari (LUKE)" userId="841b2cd3-ddf5-4276-bce4-42d0f7f4cdc7" providerId="ADAL" clId="{E0513E0D-7CC3-4760-844A-1FC639E6E8A4}" dt="2023-06-19T06:41:30.373" v="277" actId="47"/>
        <pc:sldMkLst>
          <pc:docMk/>
          <pc:sldMk cId="3838132553" sldId="257"/>
        </pc:sldMkLst>
      </pc:sldChg>
      <pc:sldChg chg="delSp modSp mod">
        <pc:chgData name="Ylivainio Kari (LUKE)" userId="841b2cd3-ddf5-4276-bce4-42d0f7f4cdc7" providerId="ADAL" clId="{E0513E0D-7CC3-4760-844A-1FC639E6E8A4}" dt="2023-06-19T09:02:25.741" v="2937" actId="478"/>
        <pc:sldMkLst>
          <pc:docMk/>
          <pc:sldMk cId="3162257413" sldId="258"/>
        </pc:sldMkLst>
        <pc:spChg chg="del">
          <ac:chgData name="Ylivainio Kari (LUKE)" userId="841b2cd3-ddf5-4276-bce4-42d0f7f4cdc7" providerId="ADAL" clId="{E0513E0D-7CC3-4760-844A-1FC639E6E8A4}" dt="2023-06-19T09:02:25.741" v="2937" actId="478"/>
          <ac:spMkLst>
            <pc:docMk/>
            <pc:sldMk cId="3162257413" sldId="258"/>
            <ac:spMk id="2" creationId="{987D71FF-4E11-4B8A-B9B0-BA908D1B119B}"/>
          </ac:spMkLst>
        </pc:spChg>
        <pc:spChg chg="mod">
          <ac:chgData name="Ylivainio Kari (LUKE)" userId="841b2cd3-ddf5-4276-bce4-42d0f7f4cdc7" providerId="ADAL" clId="{E0513E0D-7CC3-4760-844A-1FC639E6E8A4}" dt="2023-06-19T09:01:50.550" v="2927" actId="122"/>
          <ac:spMkLst>
            <pc:docMk/>
            <pc:sldMk cId="3162257413" sldId="258"/>
            <ac:spMk id="6" creationId="{7245D983-5D7C-4AEB-A146-7FF90216B8A6}"/>
          </ac:spMkLst>
        </pc:spChg>
        <pc:spChg chg="del">
          <ac:chgData name="Ylivainio Kari (LUKE)" userId="841b2cd3-ddf5-4276-bce4-42d0f7f4cdc7" providerId="ADAL" clId="{E0513E0D-7CC3-4760-844A-1FC639E6E8A4}" dt="2023-06-19T09:02:23.461" v="2935" actId="478"/>
          <ac:spMkLst>
            <pc:docMk/>
            <pc:sldMk cId="3162257413" sldId="258"/>
            <ac:spMk id="7" creationId="{937005AA-D33D-4976-88FB-6B03D97B00FC}"/>
          </ac:spMkLst>
        </pc:spChg>
        <pc:spChg chg="mod">
          <ac:chgData name="Ylivainio Kari (LUKE)" userId="841b2cd3-ddf5-4276-bce4-42d0f7f4cdc7" providerId="ADAL" clId="{E0513E0D-7CC3-4760-844A-1FC639E6E8A4}" dt="2023-06-19T09:02:03.824" v="2932" actId="1076"/>
          <ac:spMkLst>
            <pc:docMk/>
            <pc:sldMk cId="3162257413" sldId="258"/>
            <ac:spMk id="9" creationId="{2120ED5B-C9E0-4B7A-AC0C-8D6B19636607}"/>
          </ac:spMkLst>
        </pc:spChg>
        <pc:spChg chg="del">
          <ac:chgData name="Ylivainio Kari (LUKE)" userId="841b2cd3-ddf5-4276-bce4-42d0f7f4cdc7" providerId="ADAL" clId="{E0513E0D-7CC3-4760-844A-1FC639E6E8A4}" dt="2023-06-19T09:02:21.138" v="2933" actId="478"/>
          <ac:spMkLst>
            <pc:docMk/>
            <pc:sldMk cId="3162257413" sldId="258"/>
            <ac:spMk id="10" creationId="{E12A6B4E-2D6D-4489-838A-A271E7BF6371}"/>
          </ac:spMkLst>
        </pc:spChg>
        <pc:picChg chg="del">
          <ac:chgData name="Ylivainio Kari (LUKE)" userId="841b2cd3-ddf5-4276-bce4-42d0f7f4cdc7" providerId="ADAL" clId="{E0513E0D-7CC3-4760-844A-1FC639E6E8A4}" dt="2023-06-19T09:02:24.693" v="2936" actId="478"/>
          <ac:picMkLst>
            <pc:docMk/>
            <pc:sldMk cId="3162257413" sldId="258"/>
            <ac:picMk id="12" creationId="{6D91D913-D0E5-4391-B8E5-401AD537D534}"/>
          </ac:picMkLst>
        </pc:picChg>
        <pc:picChg chg="del">
          <ac:chgData name="Ylivainio Kari (LUKE)" userId="841b2cd3-ddf5-4276-bce4-42d0f7f4cdc7" providerId="ADAL" clId="{E0513E0D-7CC3-4760-844A-1FC639E6E8A4}" dt="2023-06-19T09:02:22.234" v="2934" actId="478"/>
          <ac:picMkLst>
            <pc:docMk/>
            <pc:sldMk cId="3162257413" sldId="258"/>
            <ac:picMk id="14" creationId="{49BD027C-E492-4664-B0B6-A56A1EFD12FB}"/>
          </ac:picMkLst>
        </pc:picChg>
      </pc:sldChg>
      <pc:sldChg chg="modSp mod">
        <pc:chgData name="Ylivainio Kari (LUKE)" userId="841b2cd3-ddf5-4276-bce4-42d0f7f4cdc7" providerId="ADAL" clId="{E0513E0D-7CC3-4760-844A-1FC639E6E8A4}" dt="2023-06-19T06:39:12.551" v="275" actId="1076"/>
        <pc:sldMkLst>
          <pc:docMk/>
          <pc:sldMk cId="3226603258" sldId="260"/>
        </pc:sldMkLst>
        <pc:spChg chg="mod">
          <ac:chgData name="Ylivainio Kari (LUKE)" userId="841b2cd3-ddf5-4276-bce4-42d0f7f4cdc7" providerId="ADAL" clId="{E0513E0D-7CC3-4760-844A-1FC639E6E8A4}" dt="2023-06-19T06:38:44.075" v="214" actId="1076"/>
          <ac:spMkLst>
            <pc:docMk/>
            <pc:sldMk cId="3226603258" sldId="260"/>
            <ac:spMk id="7" creationId="{96D21B9E-3055-4897-AAEE-142ADA28C828}"/>
          </ac:spMkLst>
        </pc:spChg>
        <pc:spChg chg="mod">
          <ac:chgData name="Ylivainio Kari (LUKE)" userId="841b2cd3-ddf5-4276-bce4-42d0f7f4cdc7" providerId="ADAL" clId="{E0513E0D-7CC3-4760-844A-1FC639E6E8A4}" dt="2023-06-19T06:16:16.308" v="117" actId="20577"/>
          <ac:spMkLst>
            <pc:docMk/>
            <pc:sldMk cId="3226603258" sldId="260"/>
            <ac:spMk id="8" creationId="{2E759F84-8FCC-49DF-835F-A9F46B304623}"/>
          </ac:spMkLst>
        </pc:spChg>
        <pc:spChg chg="mod">
          <ac:chgData name="Ylivainio Kari (LUKE)" userId="841b2cd3-ddf5-4276-bce4-42d0f7f4cdc7" providerId="ADAL" clId="{E0513E0D-7CC3-4760-844A-1FC639E6E8A4}" dt="2023-06-19T06:39:12.551" v="275" actId="1076"/>
          <ac:spMkLst>
            <pc:docMk/>
            <pc:sldMk cId="3226603258" sldId="260"/>
            <ac:spMk id="9" creationId="{2014483A-0D37-4DBD-BBC0-F3BDB76781AB}"/>
          </ac:spMkLst>
        </pc:spChg>
        <pc:spChg chg="mod">
          <ac:chgData name="Ylivainio Kari (LUKE)" userId="841b2cd3-ddf5-4276-bce4-42d0f7f4cdc7" providerId="ADAL" clId="{E0513E0D-7CC3-4760-844A-1FC639E6E8A4}" dt="2023-06-19T06:17:03.539" v="205" actId="6549"/>
          <ac:spMkLst>
            <pc:docMk/>
            <pc:sldMk cId="3226603258" sldId="260"/>
            <ac:spMk id="12" creationId="{9ABDEFAD-C903-462F-8D12-93E9D43305B9}"/>
          </ac:spMkLst>
        </pc:spChg>
      </pc:sldChg>
      <pc:sldChg chg="add">
        <pc:chgData name="Ylivainio Kari (LUKE)" userId="841b2cd3-ddf5-4276-bce4-42d0f7f4cdc7" providerId="ADAL" clId="{E0513E0D-7CC3-4760-844A-1FC639E6E8A4}" dt="2023-06-19T06:41:17.949" v="276"/>
        <pc:sldMkLst>
          <pc:docMk/>
          <pc:sldMk cId="1959965782" sldId="262"/>
        </pc:sldMkLst>
      </pc:sldChg>
      <pc:sldChg chg="delSp modSp add mod modAnim">
        <pc:chgData name="Ylivainio Kari (LUKE)" userId="841b2cd3-ddf5-4276-bce4-42d0f7f4cdc7" providerId="ADAL" clId="{E0513E0D-7CC3-4760-844A-1FC639E6E8A4}" dt="2023-06-19T09:35:44.914" v="3010"/>
        <pc:sldMkLst>
          <pc:docMk/>
          <pc:sldMk cId="2682288856" sldId="265"/>
        </pc:sldMkLst>
        <pc:spChg chg="mod">
          <ac:chgData name="Ylivainio Kari (LUKE)" userId="841b2cd3-ddf5-4276-bce4-42d0f7f4cdc7" providerId="ADAL" clId="{E0513E0D-7CC3-4760-844A-1FC639E6E8A4}" dt="2023-06-19T09:00:14.014" v="2841" actId="6549"/>
          <ac:spMkLst>
            <pc:docMk/>
            <pc:sldMk cId="2682288856" sldId="265"/>
            <ac:spMk id="6" creationId="{7245D983-5D7C-4AEB-A146-7FF90216B8A6}"/>
          </ac:spMkLst>
        </pc:spChg>
        <pc:spChg chg="mod">
          <ac:chgData name="Ylivainio Kari (LUKE)" userId="841b2cd3-ddf5-4276-bce4-42d0f7f4cdc7" providerId="ADAL" clId="{E0513E0D-7CC3-4760-844A-1FC639E6E8A4}" dt="2023-06-19T08:59:41.517" v="2808" actId="14100"/>
          <ac:spMkLst>
            <pc:docMk/>
            <pc:sldMk cId="2682288856" sldId="265"/>
            <ac:spMk id="15" creationId="{16D85931-68E4-0157-80A3-F1353020294A}"/>
          </ac:spMkLst>
        </pc:spChg>
        <pc:spChg chg="mod">
          <ac:chgData name="Ylivainio Kari (LUKE)" userId="841b2cd3-ddf5-4276-bce4-42d0f7f4cdc7" providerId="ADAL" clId="{E0513E0D-7CC3-4760-844A-1FC639E6E8A4}" dt="2023-06-19T08:58:24.963" v="2635" actId="14100"/>
          <ac:spMkLst>
            <pc:docMk/>
            <pc:sldMk cId="2682288856" sldId="265"/>
            <ac:spMk id="16" creationId="{1DDBC29C-1F50-E983-1971-836792122D59}"/>
          </ac:spMkLst>
        </pc:spChg>
        <pc:spChg chg="mod">
          <ac:chgData name="Ylivainio Kari (LUKE)" userId="841b2cd3-ddf5-4276-bce4-42d0f7f4cdc7" providerId="ADAL" clId="{E0513E0D-7CC3-4760-844A-1FC639E6E8A4}" dt="2023-06-19T08:58:41.486" v="2687" actId="6549"/>
          <ac:spMkLst>
            <pc:docMk/>
            <pc:sldMk cId="2682288856" sldId="265"/>
            <ac:spMk id="17" creationId="{FB30BDE4-90AC-F8AC-96BF-F2E0B720E175}"/>
          </ac:spMkLst>
        </pc:spChg>
        <pc:spChg chg="mod">
          <ac:chgData name="Ylivainio Kari (LUKE)" userId="841b2cd3-ddf5-4276-bce4-42d0f7f4cdc7" providerId="ADAL" clId="{E0513E0D-7CC3-4760-844A-1FC639E6E8A4}" dt="2023-06-19T08:58:58.025" v="2745" actId="6549"/>
          <ac:spMkLst>
            <pc:docMk/>
            <pc:sldMk cId="2682288856" sldId="265"/>
            <ac:spMk id="18" creationId="{126314EA-4CF3-AB5E-6948-A53804D9B423}"/>
          </ac:spMkLst>
        </pc:spChg>
        <pc:spChg chg="del">
          <ac:chgData name="Ylivainio Kari (LUKE)" userId="841b2cd3-ddf5-4276-bce4-42d0f7f4cdc7" providerId="ADAL" clId="{E0513E0D-7CC3-4760-844A-1FC639E6E8A4}" dt="2023-06-19T06:50:47.720" v="659" actId="478"/>
          <ac:spMkLst>
            <pc:docMk/>
            <pc:sldMk cId="2682288856" sldId="265"/>
            <ac:spMk id="60" creationId="{676A9F34-9DBF-2E96-C688-030EA0B141A2}"/>
          </ac:spMkLst>
        </pc:spChg>
      </pc:sldChg>
      <pc:sldChg chg="addSp delSp modSp add mod">
        <pc:chgData name="Ylivainio Kari (LUKE)" userId="841b2cd3-ddf5-4276-bce4-42d0f7f4cdc7" providerId="ADAL" clId="{E0513E0D-7CC3-4760-844A-1FC639E6E8A4}" dt="2023-06-19T07:09:43.584" v="755" actId="6549"/>
        <pc:sldMkLst>
          <pc:docMk/>
          <pc:sldMk cId="1359220027" sldId="267"/>
        </pc:sldMkLst>
        <pc:spChg chg="add del">
          <ac:chgData name="Ylivainio Kari (LUKE)" userId="841b2cd3-ddf5-4276-bce4-42d0f7f4cdc7" providerId="ADAL" clId="{E0513E0D-7CC3-4760-844A-1FC639E6E8A4}" dt="2023-06-19T06:45:13.067" v="323" actId="478"/>
          <ac:spMkLst>
            <pc:docMk/>
            <pc:sldMk cId="1359220027" sldId="267"/>
            <ac:spMk id="2" creationId="{A866B5D6-F771-C947-FDE2-81CEC9226726}"/>
          </ac:spMkLst>
        </pc:spChg>
        <pc:spChg chg="mod">
          <ac:chgData name="Ylivainio Kari (LUKE)" userId="841b2cd3-ddf5-4276-bce4-42d0f7f4cdc7" providerId="ADAL" clId="{E0513E0D-7CC3-4760-844A-1FC639E6E8A4}" dt="2023-06-19T06:42:01.141" v="307" actId="6549"/>
          <ac:spMkLst>
            <pc:docMk/>
            <pc:sldMk cId="1359220027" sldId="267"/>
            <ac:spMk id="6" creationId="{7245D983-5D7C-4AEB-A146-7FF90216B8A6}"/>
          </ac:spMkLst>
        </pc:spChg>
        <pc:spChg chg="mod">
          <ac:chgData name="Ylivainio Kari (LUKE)" userId="841b2cd3-ddf5-4276-bce4-42d0f7f4cdc7" providerId="ADAL" clId="{E0513E0D-7CC3-4760-844A-1FC639E6E8A4}" dt="2023-06-19T07:09:43.584" v="755" actId="6549"/>
          <ac:spMkLst>
            <pc:docMk/>
            <pc:sldMk cId="1359220027" sldId="267"/>
            <ac:spMk id="9" creationId="{2120ED5B-C9E0-4B7A-AC0C-8D6B19636607}"/>
          </ac:spMkLst>
        </pc:spChg>
        <pc:spChg chg="del">
          <ac:chgData name="Ylivainio Kari (LUKE)" userId="841b2cd3-ddf5-4276-bce4-42d0f7f4cdc7" providerId="ADAL" clId="{E0513E0D-7CC3-4760-844A-1FC639E6E8A4}" dt="2023-06-19T06:50:26.904" v="654" actId="478"/>
          <ac:spMkLst>
            <pc:docMk/>
            <pc:sldMk cId="1359220027" sldId="267"/>
            <ac:spMk id="12" creationId="{8880AFD5-B443-96BA-A691-B0F246FAE12A}"/>
          </ac:spMkLst>
        </pc:spChg>
      </pc:sldChg>
      <pc:sldChg chg="add del setBg">
        <pc:chgData name="Ylivainio Kari (LUKE)" userId="841b2cd3-ddf5-4276-bce4-42d0f7f4cdc7" providerId="ADAL" clId="{E0513E0D-7CC3-4760-844A-1FC639E6E8A4}" dt="2023-06-19T06:41:39.593" v="279" actId="47"/>
        <pc:sldMkLst>
          <pc:docMk/>
          <pc:sldMk cId="1946325689" sldId="274"/>
        </pc:sldMkLst>
      </pc:sldChg>
      <pc:sldChg chg="addSp delSp modSp add mod">
        <pc:chgData name="Ylivainio Kari (LUKE)" userId="841b2cd3-ddf5-4276-bce4-42d0f7f4cdc7" providerId="ADAL" clId="{E0513E0D-7CC3-4760-844A-1FC639E6E8A4}" dt="2023-06-19T09:32:51.242" v="2968" actId="20577"/>
        <pc:sldMkLst>
          <pc:docMk/>
          <pc:sldMk cId="179008073" sldId="275"/>
        </pc:sldMkLst>
        <pc:spChg chg="mod">
          <ac:chgData name="Ylivainio Kari (LUKE)" userId="841b2cd3-ddf5-4276-bce4-42d0f7f4cdc7" providerId="ADAL" clId="{E0513E0D-7CC3-4760-844A-1FC639E6E8A4}" dt="2023-06-19T09:32:51.242" v="2968" actId="20577"/>
          <ac:spMkLst>
            <pc:docMk/>
            <pc:sldMk cId="179008073" sldId="275"/>
            <ac:spMk id="3" creationId="{31D3DC53-51D6-296E-BE85-0EB45E0A3ECA}"/>
          </ac:spMkLst>
        </pc:spChg>
        <pc:spChg chg="mod">
          <ac:chgData name="Ylivainio Kari (LUKE)" userId="841b2cd3-ddf5-4276-bce4-42d0f7f4cdc7" providerId="ADAL" clId="{E0513E0D-7CC3-4760-844A-1FC639E6E8A4}" dt="2023-06-19T08:39:50.791" v="2140" actId="20577"/>
          <ac:spMkLst>
            <pc:docMk/>
            <pc:sldMk cId="179008073" sldId="275"/>
            <ac:spMk id="6" creationId="{7245D983-5D7C-4AEB-A146-7FF90216B8A6}"/>
          </ac:spMkLst>
        </pc:spChg>
        <pc:spChg chg="del">
          <ac:chgData name="Ylivainio Kari (LUKE)" userId="841b2cd3-ddf5-4276-bce4-42d0f7f4cdc7" providerId="ADAL" clId="{E0513E0D-7CC3-4760-844A-1FC639E6E8A4}" dt="2023-06-19T06:50:44.585" v="658" actId="478"/>
          <ac:spMkLst>
            <pc:docMk/>
            <pc:sldMk cId="179008073" sldId="275"/>
            <ac:spMk id="12" creationId="{8880AFD5-B443-96BA-A691-B0F246FAE12A}"/>
          </ac:spMkLst>
        </pc:spChg>
        <pc:picChg chg="add del">
          <ac:chgData name="Ylivainio Kari (LUKE)" userId="841b2cd3-ddf5-4276-bce4-42d0f7f4cdc7" providerId="ADAL" clId="{E0513E0D-7CC3-4760-844A-1FC639E6E8A4}" dt="2023-06-19T08:37:14.958" v="2125" actId="22"/>
          <ac:picMkLst>
            <pc:docMk/>
            <pc:sldMk cId="179008073" sldId="275"/>
            <ac:picMk id="4" creationId="{3C147C8D-4F4A-ECE8-7D4A-40F748519F54}"/>
          </ac:picMkLst>
        </pc:picChg>
      </pc:sldChg>
      <pc:sldChg chg="delSp modSp add mod">
        <pc:chgData name="Ylivainio Kari (LUKE)" userId="841b2cd3-ddf5-4276-bce4-42d0f7f4cdc7" providerId="ADAL" clId="{E0513E0D-7CC3-4760-844A-1FC639E6E8A4}" dt="2023-06-19T07:20:04.674" v="1263" actId="1076"/>
        <pc:sldMkLst>
          <pc:docMk/>
          <pc:sldMk cId="1315071598" sldId="276"/>
        </pc:sldMkLst>
        <pc:spChg chg="mod">
          <ac:chgData name="Ylivainio Kari (LUKE)" userId="841b2cd3-ddf5-4276-bce4-42d0f7f4cdc7" providerId="ADAL" clId="{E0513E0D-7CC3-4760-844A-1FC639E6E8A4}" dt="2023-06-19T07:10:07.130" v="823" actId="6549"/>
          <ac:spMkLst>
            <pc:docMk/>
            <pc:sldMk cId="1315071598" sldId="276"/>
            <ac:spMk id="6" creationId="{7245D983-5D7C-4AEB-A146-7FF90216B8A6}"/>
          </ac:spMkLst>
        </pc:spChg>
        <pc:spChg chg="mod">
          <ac:chgData name="Ylivainio Kari (LUKE)" userId="841b2cd3-ddf5-4276-bce4-42d0f7f4cdc7" providerId="ADAL" clId="{E0513E0D-7CC3-4760-844A-1FC639E6E8A4}" dt="2023-06-19T07:18:21.238" v="1149" actId="20577"/>
          <ac:spMkLst>
            <pc:docMk/>
            <pc:sldMk cId="1315071598" sldId="276"/>
            <ac:spMk id="9" creationId="{2120ED5B-C9E0-4B7A-AC0C-8D6B19636607}"/>
          </ac:spMkLst>
        </pc:spChg>
        <pc:spChg chg="del">
          <ac:chgData name="Ylivainio Kari (LUKE)" userId="841b2cd3-ddf5-4276-bce4-42d0f7f4cdc7" providerId="ADAL" clId="{E0513E0D-7CC3-4760-844A-1FC639E6E8A4}" dt="2023-06-19T06:50:30.704" v="655" actId="478"/>
          <ac:spMkLst>
            <pc:docMk/>
            <pc:sldMk cId="1315071598" sldId="276"/>
            <ac:spMk id="12" creationId="{8880AFD5-B443-96BA-A691-B0F246FAE12A}"/>
          </ac:spMkLst>
        </pc:spChg>
        <pc:spChg chg="mod">
          <ac:chgData name="Ylivainio Kari (LUKE)" userId="841b2cd3-ddf5-4276-bce4-42d0f7f4cdc7" providerId="ADAL" clId="{E0513E0D-7CC3-4760-844A-1FC639E6E8A4}" dt="2023-06-19T07:20:04.674" v="1263" actId="1076"/>
          <ac:spMkLst>
            <pc:docMk/>
            <pc:sldMk cId="1315071598" sldId="276"/>
            <ac:spMk id="13" creationId="{A3CD33D0-36B4-4041-C690-874DEF213FD3}"/>
          </ac:spMkLst>
        </pc:spChg>
      </pc:sldChg>
      <pc:sldChg chg="addSp delSp modSp add mod">
        <pc:chgData name="Ylivainio Kari (LUKE)" userId="841b2cd3-ddf5-4276-bce4-42d0f7f4cdc7" providerId="ADAL" clId="{E0513E0D-7CC3-4760-844A-1FC639E6E8A4}" dt="2023-06-19T07:21:47.179" v="1311" actId="120"/>
        <pc:sldMkLst>
          <pc:docMk/>
          <pc:sldMk cId="586507019" sldId="277"/>
        </pc:sldMkLst>
        <pc:spChg chg="add del">
          <ac:chgData name="Ylivainio Kari (LUKE)" userId="841b2cd3-ddf5-4276-bce4-42d0f7f4cdc7" providerId="ADAL" clId="{E0513E0D-7CC3-4760-844A-1FC639E6E8A4}" dt="2023-06-19T07:19:58.134" v="1261" actId="478"/>
          <ac:spMkLst>
            <pc:docMk/>
            <pc:sldMk cId="586507019" sldId="277"/>
            <ac:spMk id="3" creationId="{2A191B62-3F76-43D0-8FB5-E6EFFAA503F8}"/>
          </ac:spMkLst>
        </pc:spChg>
        <pc:spChg chg="mod">
          <ac:chgData name="Ylivainio Kari (LUKE)" userId="841b2cd3-ddf5-4276-bce4-42d0f7f4cdc7" providerId="ADAL" clId="{E0513E0D-7CC3-4760-844A-1FC639E6E8A4}" dt="2023-06-19T07:20:32.181" v="1272" actId="20577"/>
          <ac:spMkLst>
            <pc:docMk/>
            <pc:sldMk cId="586507019" sldId="277"/>
            <ac:spMk id="6" creationId="{7245D983-5D7C-4AEB-A146-7FF90216B8A6}"/>
          </ac:spMkLst>
        </pc:spChg>
        <pc:spChg chg="mod">
          <ac:chgData name="Ylivainio Kari (LUKE)" userId="841b2cd3-ddf5-4276-bce4-42d0f7f4cdc7" providerId="ADAL" clId="{E0513E0D-7CC3-4760-844A-1FC639E6E8A4}" dt="2023-06-19T07:21:47.179" v="1311" actId="120"/>
          <ac:spMkLst>
            <pc:docMk/>
            <pc:sldMk cId="586507019" sldId="277"/>
            <ac:spMk id="9" creationId="{2120ED5B-C9E0-4B7A-AC0C-8D6B19636607}"/>
          </ac:spMkLst>
        </pc:spChg>
        <pc:spChg chg="add del mod">
          <ac:chgData name="Ylivainio Kari (LUKE)" userId="841b2cd3-ddf5-4276-bce4-42d0f7f4cdc7" providerId="ADAL" clId="{E0513E0D-7CC3-4760-844A-1FC639E6E8A4}" dt="2023-06-19T07:20:01.874" v="1262" actId="1076"/>
          <ac:spMkLst>
            <pc:docMk/>
            <pc:sldMk cId="586507019" sldId="277"/>
            <ac:spMk id="10" creationId="{A7557447-6389-FA43-D090-F090F8F8F070}"/>
          </ac:spMkLst>
        </pc:spChg>
        <pc:spChg chg="del">
          <ac:chgData name="Ylivainio Kari (LUKE)" userId="841b2cd3-ddf5-4276-bce4-42d0f7f4cdc7" providerId="ADAL" clId="{E0513E0D-7CC3-4760-844A-1FC639E6E8A4}" dt="2023-06-19T06:50:33.741" v="656" actId="478"/>
          <ac:spMkLst>
            <pc:docMk/>
            <pc:sldMk cId="586507019" sldId="277"/>
            <ac:spMk id="13" creationId="{EDE8A5EE-5EDD-B4C9-5469-0261F8EAA0B3}"/>
          </ac:spMkLst>
        </pc:spChg>
      </pc:sldChg>
      <pc:sldChg chg="delSp add del mod">
        <pc:chgData name="Ylivainio Kari (LUKE)" userId="841b2cd3-ddf5-4276-bce4-42d0f7f4cdc7" providerId="ADAL" clId="{E0513E0D-7CC3-4760-844A-1FC639E6E8A4}" dt="2023-06-19T09:00:35.502" v="2842" actId="47"/>
        <pc:sldMkLst>
          <pc:docMk/>
          <pc:sldMk cId="3715309949" sldId="278"/>
        </pc:sldMkLst>
        <pc:spChg chg="del">
          <ac:chgData name="Ylivainio Kari (LUKE)" userId="841b2cd3-ddf5-4276-bce4-42d0f7f4cdc7" providerId="ADAL" clId="{E0513E0D-7CC3-4760-844A-1FC639E6E8A4}" dt="2023-06-19T06:50:54.101" v="661" actId="478"/>
          <ac:spMkLst>
            <pc:docMk/>
            <pc:sldMk cId="3715309949" sldId="278"/>
            <ac:spMk id="3" creationId="{2A191B62-3F76-43D0-8FB5-E6EFFAA503F8}"/>
          </ac:spMkLst>
        </pc:spChg>
        <pc:spChg chg="del">
          <ac:chgData name="Ylivainio Kari (LUKE)" userId="841b2cd3-ddf5-4276-bce4-42d0f7f4cdc7" providerId="ADAL" clId="{E0513E0D-7CC3-4760-844A-1FC639E6E8A4}" dt="2023-06-19T06:50:52.304" v="660" actId="478"/>
          <ac:spMkLst>
            <pc:docMk/>
            <pc:sldMk cId="3715309949" sldId="278"/>
            <ac:spMk id="27" creationId="{FA4BA70A-540A-07F0-DCD4-ED8F7ADA5DE3}"/>
          </ac:spMkLst>
        </pc:spChg>
      </pc:sldChg>
      <pc:sldChg chg="modSp add mod">
        <pc:chgData name="Ylivainio Kari (LUKE)" userId="841b2cd3-ddf5-4276-bce4-42d0f7f4cdc7" providerId="ADAL" clId="{E0513E0D-7CC3-4760-844A-1FC639E6E8A4}" dt="2023-06-19T07:22:37.864" v="1319" actId="6549"/>
        <pc:sldMkLst>
          <pc:docMk/>
          <pc:sldMk cId="486423072" sldId="279"/>
        </pc:sldMkLst>
        <pc:spChg chg="mod">
          <ac:chgData name="Ylivainio Kari (LUKE)" userId="841b2cd3-ddf5-4276-bce4-42d0f7f4cdc7" providerId="ADAL" clId="{E0513E0D-7CC3-4760-844A-1FC639E6E8A4}" dt="2023-06-19T07:22:37.864" v="1319" actId="6549"/>
          <ac:spMkLst>
            <pc:docMk/>
            <pc:sldMk cId="486423072" sldId="279"/>
            <ac:spMk id="4" creationId="{0446B399-2B90-1283-0841-B17720CC7ED2}"/>
          </ac:spMkLst>
        </pc:spChg>
      </pc:sldChg>
      <pc:sldChg chg="delSp modSp add mod">
        <pc:chgData name="Ylivainio Kari (LUKE)" userId="841b2cd3-ddf5-4276-bce4-42d0f7f4cdc7" providerId="ADAL" clId="{E0513E0D-7CC3-4760-844A-1FC639E6E8A4}" dt="2023-06-19T09:34:54.047" v="2992" actId="6549"/>
        <pc:sldMkLst>
          <pc:docMk/>
          <pc:sldMk cId="42985691" sldId="280"/>
        </pc:sldMkLst>
        <pc:spChg chg="mod">
          <ac:chgData name="Ylivainio Kari (LUKE)" userId="841b2cd3-ddf5-4276-bce4-42d0f7f4cdc7" providerId="ADAL" clId="{E0513E0D-7CC3-4760-844A-1FC639E6E8A4}" dt="2023-06-19T07:24:02.801" v="1421" actId="6549"/>
          <ac:spMkLst>
            <pc:docMk/>
            <pc:sldMk cId="42985691" sldId="280"/>
            <ac:spMk id="3" creationId="{BB000823-95D2-1329-1158-82B087C045D5}"/>
          </ac:spMkLst>
        </pc:spChg>
        <pc:spChg chg="mod">
          <ac:chgData name="Ylivainio Kari (LUKE)" userId="841b2cd3-ddf5-4276-bce4-42d0f7f4cdc7" providerId="ADAL" clId="{E0513E0D-7CC3-4760-844A-1FC639E6E8A4}" dt="2023-06-19T09:34:54.047" v="2992" actId="6549"/>
          <ac:spMkLst>
            <pc:docMk/>
            <pc:sldMk cId="42985691" sldId="280"/>
            <ac:spMk id="6" creationId="{7245D983-5D7C-4AEB-A146-7FF90216B8A6}"/>
          </ac:spMkLst>
        </pc:spChg>
        <pc:spChg chg="mod">
          <ac:chgData name="Ylivainio Kari (LUKE)" userId="841b2cd3-ddf5-4276-bce4-42d0f7f4cdc7" providerId="ADAL" clId="{E0513E0D-7CC3-4760-844A-1FC639E6E8A4}" dt="2023-06-19T07:29:18.398" v="1608"/>
          <ac:spMkLst>
            <pc:docMk/>
            <pc:sldMk cId="42985691" sldId="280"/>
            <ac:spMk id="7" creationId="{AFC5C5A2-B48F-D7CC-957F-398F8A38972E}"/>
          </ac:spMkLst>
        </pc:spChg>
        <pc:spChg chg="mod">
          <ac:chgData name="Ylivainio Kari (LUKE)" userId="841b2cd3-ddf5-4276-bce4-42d0f7f4cdc7" providerId="ADAL" clId="{E0513E0D-7CC3-4760-844A-1FC639E6E8A4}" dt="2023-06-19T07:29:18.398" v="1608"/>
          <ac:spMkLst>
            <pc:docMk/>
            <pc:sldMk cId="42985691" sldId="280"/>
            <ac:spMk id="8" creationId="{F068637C-FF23-FEDD-AC55-330A0BDDA985}"/>
          </ac:spMkLst>
        </pc:spChg>
        <pc:spChg chg="mod">
          <ac:chgData name="Ylivainio Kari (LUKE)" userId="841b2cd3-ddf5-4276-bce4-42d0f7f4cdc7" providerId="ADAL" clId="{E0513E0D-7CC3-4760-844A-1FC639E6E8A4}" dt="2023-06-19T07:29:18.398" v="1608"/>
          <ac:spMkLst>
            <pc:docMk/>
            <pc:sldMk cId="42985691" sldId="280"/>
            <ac:spMk id="9" creationId="{B047FBC6-B014-3E78-67FB-30BBE2BCABA1}"/>
          </ac:spMkLst>
        </pc:spChg>
        <pc:spChg chg="mod">
          <ac:chgData name="Ylivainio Kari (LUKE)" userId="841b2cd3-ddf5-4276-bce4-42d0f7f4cdc7" providerId="ADAL" clId="{E0513E0D-7CC3-4760-844A-1FC639E6E8A4}" dt="2023-06-19T07:29:18.398" v="1608"/>
          <ac:spMkLst>
            <pc:docMk/>
            <pc:sldMk cId="42985691" sldId="280"/>
            <ac:spMk id="13" creationId="{157216B9-A7FE-E61F-4705-58142A65132B}"/>
          </ac:spMkLst>
        </pc:spChg>
        <pc:spChg chg="mod">
          <ac:chgData name="Ylivainio Kari (LUKE)" userId="841b2cd3-ddf5-4276-bce4-42d0f7f4cdc7" providerId="ADAL" clId="{E0513E0D-7CC3-4760-844A-1FC639E6E8A4}" dt="2023-06-19T07:29:18.398" v="1608"/>
          <ac:spMkLst>
            <pc:docMk/>
            <pc:sldMk cId="42985691" sldId="280"/>
            <ac:spMk id="14" creationId="{B0418440-9219-9E93-01C4-707A718B047A}"/>
          </ac:spMkLst>
        </pc:spChg>
        <pc:spChg chg="mod">
          <ac:chgData name="Ylivainio Kari (LUKE)" userId="841b2cd3-ddf5-4276-bce4-42d0f7f4cdc7" providerId="ADAL" clId="{E0513E0D-7CC3-4760-844A-1FC639E6E8A4}" dt="2023-06-19T07:29:18.398" v="1608"/>
          <ac:spMkLst>
            <pc:docMk/>
            <pc:sldMk cId="42985691" sldId="280"/>
            <ac:spMk id="16" creationId="{0A1702CF-4CDA-BC54-770D-A986006DE400}"/>
          </ac:spMkLst>
        </pc:spChg>
        <pc:spChg chg="mod">
          <ac:chgData name="Ylivainio Kari (LUKE)" userId="841b2cd3-ddf5-4276-bce4-42d0f7f4cdc7" providerId="ADAL" clId="{E0513E0D-7CC3-4760-844A-1FC639E6E8A4}" dt="2023-06-19T07:29:34.977" v="1612" actId="14100"/>
          <ac:spMkLst>
            <pc:docMk/>
            <pc:sldMk cId="42985691" sldId="280"/>
            <ac:spMk id="21" creationId="{DD9D41C1-AE22-C4BD-6F1E-FE9C706AF5E4}"/>
          </ac:spMkLst>
        </pc:spChg>
        <pc:spChg chg="mod">
          <ac:chgData name="Ylivainio Kari (LUKE)" userId="841b2cd3-ddf5-4276-bce4-42d0f7f4cdc7" providerId="ADAL" clId="{E0513E0D-7CC3-4760-844A-1FC639E6E8A4}" dt="2023-06-19T07:29:18.398" v="1608"/>
          <ac:spMkLst>
            <pc:docMk/>
            <pc:sldMk cId="42985691" sldId="280"/>
            <ac:spMk id="22" creationId="{FEA286ED-EC5D-6596-77F8-232226BCDC36}"/>
          </ac:spMkLst>
        </pc:spChg>
        <pc:spChg chg="mod">
          <ac:chgData name="Ylivainio Kari (LUKE)" userId="841b2cd3-ddf5-4276-bce4-42d0f7f4cdc7" providerId="ADAL" clId="{E0513E0D-7CC3-4760-844A-1FC639E6E8A4}" dt="2023-06-19T07:29:18.398" v="1608"/>
          <ac:spMkLst>
            <pc:docMk/>
            <pc:sldMk cId="42985691" sldId="280"/>
            <ac:spMk id="27" creationId="{24FA85C7-F546-A595-5B95-43D0BC163AF5}"/>
          </ac:spMkLst>
        </pc:spChg>
        <pc:spChg chg="mod">
          <ac:chgData name="Ylivainio Kari (LUKE)" userId="841b2cd3-ddf5-4276-bce4-42d0f7f4cdc7" providerId="ADAL" clId="{E0513E0D-7CC3-4760-844A-1FC639E6E8A4}" dt="2023-06-19T07:29:18.398" v="1608"/>
          <ac:spMkLst>
            <pc:docMk/>
            <pc:sldMk cId="42985691" sldId="280"/>
            <ac:spMk id="31" creationId="{1F36856A-1071-CC7E-55D4-FAB210F4F5C0}"/>
          </ac:spMkLst>
        </pc:spChg>
        <pc:spChg chg="mod">
          <ac:chgData name="Ylivainio Kari (LUKE)" userId="841b2cd3-ddf5-4276-bce4-42d0f7f4cdc7" providerId="ADAL" clId="{E0513E0D-7CC3-4760-844A-1FC639E6E8A4}" dt="2023-06-19T07:29:50.615" v="1630" actId="6549"/>
          <ac:spMkLst>
            <pc:docMk/>
            <pc:sldMk cId="42985691" sldId="280"/>
            <ac:spMk id="33" creationId="{C4E2ED4A-4AD0-BFD8-DF53-CA3CB3968AEC}"/>
          </ac:spMkLst>
        </pc:spChg>
        <pc:spChg chg="mod">
          <ac:chgData name="Ylivainio Kari (LUKE)" userId="841b2cd3-ddf5-4276-bce4-42d0f7f4cdc7" providerId="ADAL" clId="{E0513E0D-7CC3-4760-844A-1FC639E6E8A4}" dt="2023-06-19T07:29:18.398" v="1608"/>
          <ac:spMkLst>
            <pc:docMk/>
            <pc:sldMk cId="42985691" sldId="280"/>
            <ac:spMk id="34" creationId="{C93369CA-33FE-EBAD-8229-45EFB6C87BC1}"/>
          </ac:spMkLst>
        </pc:spChg>
        <pc:spChg chg="mod">
          <ac:chgData name="Ylivainio Kari (LUKE)" userId="841b2cd3-ddf5-4276-bce4-42d0f7f4cdc7" providerId="ADAL" clId="{E0513E0D-7CC3-4760-844A-1FC639E6E8A4}" dt="2023-06-19T07:56:21.985" v="1846" actId="14100"/>
          <ac:spMkLst>
            <pc:docMk/>
            <pc:sldMk cId="42985691" sldId="280"/>
            <ac:spMk id="35" creationId="{0A24719B-CB70-209C-4BC5-69C62DB6D748}"/>
          </ac:spMkLst>
        </pc:spChg>
        <pc:spChg chg="mod">
          <ac:chgData name="Ylivainio Kari (LUKE)" userId="841b2cd3-ddf5-4276-bce4-42d0f7f4cdc7" providerId="ADAL" clId="{E0513E0D-7CC3-4760-844A-1FC639E6E8A4}" dt="2023-06-19T07:58:11.694" v="1969" actId="20577"/>
          <ac:spMkLst>
            <pc:docMk/>
            <pc:sldMk cId="42985691" sldId="280"/>
            <ac:spMk id="36" creationId="{5732C0ED-F437-4214-F552-37A99FA15D53}"/>
          </ac:spMkLst>
        </pc:spChg>
        <pc:spChg chg="mod">
          <ac:chgData name="Ylivainio Kari (LUKE)" userId="841b2cd3-ddf5-4276-bce4-42d0f7f4cdc7" providerId="ADAL" clId="{E0513E0D-7CC3-4760-844A-1FC639E6E8A4}" dt="2023-06-19T07:29:18.398" v="1608"/>
          <ac:spMkLst>
            <pc:docMk/>
            <pc:sldMk cId="42985691" sldId="280"/>
            <ac:spMk id="37" creationId="{22B51FDE-9BD8-8968-8CB2-1C2C6F3A20D6}"/>
          </ac:spMkLst>
        </pc:spChg>
        <pc:spChg chg="mod">
          <ac:chgData name="Ylivainio Kari (LUKE)" userId="841b2cd3-ddf5-4276-bce4-42d0f7f4cdc7" providerId="ADAL" clId="{E0513E0D-7CC3-4760-844A-1FC639E6E8A4}" dt="2023-06-19T07:56:57.696" v="1876" actId="1076"/>
          <ac:spMkLst>
            <pc:docMk/>
            <pc:sldMk cId="42985691" sldId="280"/>
            <ac:spMk id="39" creationId="{FCA3C785-BE6E-F282-9113-436EE4B5471B}"/>
          </ac:spMkLst>
        </pc:spChg>
        <pc:spChg chg="mod">
          <ac:chgData name="Ylivainio Kari (LUKE)" userId="841b2cd3-ddf5-4276-bce4-42d0f7f4cdc7" providerId="ADAL" clId="{E0513E0D-7CC3-4760-844A-1FC639E6E8A4}" dt="2023-06-19T07:45:18.607" v="1750" actId="20577"/>
          <ac:spMkLst>
            <pc:docMk/>
            <pc:sldMk cId="42985691" sldId="280"/>
            <ac:spMk id="48" creationId="{BC6A2681-3B8F-A8DB-9810-BEE03FB16BF2}"/>
          </ac:spMkLst>
        </pc:spChg>
        <pc:spChg chg="del">
          <ac:chgData name="Ylivainio Kari (LUKE)" userId="841b2cd3-ddf5-4276-bce4-42d0f7f4cdc7" providerId="ADAL" clId="{E0513E0D-7CC3-4760-844A-1FC639E6E8A4}" dt="2023-06-19T06:50:39.450" v="657" actId="478"/>
          <ac:spMkLst>
            <pc:docMk/>
            <pc:sldMk cId="42985691" sldId="280"/>
            <ac:spMk id="52" creationId="{DB7CD628-6FD3-14E9-8EE6-CFF488B8B274}"/>
          </ac:spMkLst>
        </pc:spChg>
        <pc:grpChg chg="mod">
          <ac:chgData name="Ylivainio Kari (LUKE)" userId="841b2cd3-ddf5-4276-bce4-42d0f7f4cdc7" providerId="ADAL" clId="{E0513E0D-7CC3-4760-844A-1FC639E6E8A4}" dt="2023-06-19T07:29:18.398" v="1608"/>
          <ac:grpSpMkLst>
            <pc:docMk/>
            <pc:sldMk cId="42985691" sldId="280"/>
            <ac:grpSpMk id="4" creationId="{AE48217F-6F49-49ED-2230-D2D8C80357A0}"/>
          </ac:grpSpMkLst>
        </pc:grpChg>
        <pc:picChg chg="mod">
          <ac:chgData name="Ylivainio Kari (LUKE)" userId="841b2cd3-ddf5-4276-bce4-42d0f7f4cdc7" providerId="ADAL" clId="{E0513E0D-7CC3-4760-844A-1FC639E6E8A4}" dt="2023-06-19T07:29:18.398" v="1608"/>
          <ac:picMkLst>
            <pc:docMk/>
            <pc:sldMk cId="42985691" sldId="280"/>
            <ac:picMk id="10" creationId="{13B81BC9-B723-F1D0-7002-24E01D50558C}"/>
          </ac:picMkLst>
        </pc:picChg>
        <pc:picChg chg="mod">
          <ac:chgData name="Ylivainio Kari (LUKE)" userId="841b2cd3-ddf5-4276-bce4-42d0f7f4cdc7" providerId="ADAL" clId="{E0513E0D-7CC3-4760-844A-1FC639E6E8A4}" dt="2023-06-19T07:29:18.398" v="1608"/>
          <ac:picMkLst>
            <pc:docMk/>
            <pc:sldMk cId="42985691" sldId="280"/>
            <ac:picMk id="11" creationId="{496F1996-0DCB-4C75-7633-7301C6477D10}"/>
          </ac:picMkLst>
        </pc:picChg>
        <pc:picChg chg="mod">
          <ac:chgData name="Ylivainio Kari (LUKE)" userId="841b2cd3-ddf5-4276-bce4-42d0f7f4cdc7" providerId="ADAL" clId="{E0513E0D-7CC3-4760-844A-1FC639E6E8A4}" dt="2023-06-19T07:29:18.398" v="1608"/>
          <ac:picMkLst>
            <pc:docMk/>
            <pc:sldMk cId="42985691" sldId="280"/>
            <ac:picMk id="12" creationId="{F98D13B7-FDFF-BE34-8F1A-9261BFE1D140}"/>
          </ac:picMkLst>
        </pc:picChg>
        <pc:picChg chg="mod">
          <ac:chgData name="Ylivainio Kari (LUKE)" userId="841b2cd3-ddf5-4276-bce4-42d0f7f4cdc7" providerId="ADAL" clId="{E0513E0D-7CC3-4760-844A-1FC639E6E8A4}" dt="2023-06-19T07:29:18.398" v="1608"/>
          <ac:picMkLst>
            <pc:docMk/>
            <pc:sldMk cId="42985691" sldId="280"/>
            <ac:picMk id="15" creationId="{D708E30D-CC61-962D-FF83-D7B99CBB11E1}"/>
          </ac:picMkLst>
        </pc:picChg>
        <pc:picChg chg="mod">
          <ac:chgData name="Ylivainio Kari (LUKE)" userId="841b2cd3-ddf5-4276-bce4-42d0f7f4cdc7" providerId="ADAL" clId="{E0513E0D-7CC3-4760-844A-1FC639E6E8A4}" dt="2023-06-19T07:29:18.398" v="1608"/>
          <ac:picMkLst>
            <pc:docMk/>
            <pc:sldMk cId="42985691" sldId="280"/>
            <ac:picMk id="17" creationId="{C64C4936-0871-6177-C3C0-D3BDCC0E71EB}"/>
          </ac:picMkLst>
        </pc:picChg>
        <pc:picChg chg="mod">
          <ac:chgData name="Ylivainio Kari (LUKE)" userId="841b2cd3-ddf5-4276-bce4-42d0f7f4cdc7" providerId="ADAL" clId="{E0513E0D-7CC3-4760-844A-1FC639E6E8A4}" dt="2023-06-19T07:29:18.398" v="1608"/>
          <ac:picMkLst>
            <pc:docMk/>
            <pc:sldMk cId="42985691" sldId="280"/>
            <ac:picMk id="18" creationId="{EF3D262C-09AA-D018-25DA-36CA73762561}"/>
          </ac:picMkLst>
        </pc:picChg>
        <pc:picChg chg="mod">
          <ac:chgData name="Ylivainio Kari (LUKE)" userId="841b2cd3-ddf5-4276-bce4-42d0f7f4cdc7" providerId="ADAL" clId="{E0513E0D-7CC3-4760-844A-1FC639E6E8A4}" dt="2023-06-19T07:29:18.398" v="1608"/>
          <ac:picMkLst>
            <pc:docMk/>
            <pc:sldMk cId="42985691" sldId="280"/>
            <ac:picMk id="20" creationId="{4EBBE3A6-D73F-9DB6-2B50-C269B2DDC95B}"/>
          </ac:picMkLst>
        </pc:picChg>
        <pc:picChg chg="mod">
          <ac:chgData name="Ylivainio Kari (LUKE)" userId="841b2cd3-ddf5-4276-bce4-42d0f7f4cdc7" providerId="ADAL" clId="{E0513E0D-7CC3-4760-844A-1FC639E6E8A4}" dt="2023-06-19T07:29:18.398" v="1608"/>
          <ac:picMkLst>
            <pc:docMk/>
            <pc:sldMk cId="42985691" sldId="280"/>
            <ac:picMk id="24" creationId="{7FC6CEA3-F5D1-8F8E-8FC7-D270CDD5232E}"/>
          </ac:picMkLst>
        </pc:picChg>
        <pc:picChg chg="mod">
          <ac:chgData name="Ylivainio Kari (LUKE)" userId="841b2cd3-ddf5-4276-bce4-42d0f7f4cdc7" providerId="ADAL" clId="{E0513E0D-7CC3-4760-844A-1FC639E6E8A4}" dt="2023-06-19T07:29:18.398" v="1608"/>
          <ac:picMkLst>
            <pc:docMk/>
            <pc:sldMk cId="42985691" sldId="280"/>
            <ac:picMk id="25" creationId="{58268076-1D51-863B-D537-344B8BA098B1}"/>
          </ac:picMkLst>
        </pc:picChg>
        <pc:picChg chg="mod">
          <ac:chgData name="Ylivainio Kari (LUKE)" userId="841b2cd3-ddf5-4276-bce4-42d0f7f4cdc7" providerId="ADAL" clId="{E0513E0D-7CC3-4760-844A-1FC639E6E8A4}" dt="2023-06-19T07:29:18.398" v="1608"/>
          <ac:picMkLst>
            <pc:docMk/>
            <pc:sldMk cId="42985691" sldId="280"/>
            <ac:picMk id="26" creationId="{F7940969-C9E8-24DD-8120-4F13895D96EA}"/>
          </ac:picMkLst>
        </pc:picChg>
        <pc:picChg chg="mod">
          <ac:chgData name="Ylivainio Kari (LUKE)" userId="841b2cd3-ddf5-4276-bce4-42d0f7f4cdc7" providerId="ADAL" clId="{E0513E0D-7CC3-4760-844A-1FC639E6E8A4}" dt="2023-06-19T07:29:18.398" v="1608"/>
          <ac:picMkLst>
            <pc:docMk/>
            <pc:sldMk cId="42985691" sldId="280"/>
            <ac:picMk id="38" creationId="{D88156CB-31FA-E724-45C8-88ABA7D643A0}"/>
          </ac:picMkLst>
        </pc:picChg>
        <pc:picChg chg="mod">
          <ac:chgData name="Ylivainio Kari (LUKE)" userId="841b2cd3-ddf5-4276-bce4-42d0f7f4cdc7" providerId="ADAL" clId="{E0513E0D-7CC3-4760-844A-1FC639E6E8A4}" dt="2023-06-19T07:29:18.398" v="1608"/>
          <ac:picMkLst>
            <pc:docMk/>
            <pc:sldMk cId="42985691" sldId="280"/>
            <ac:picMk id="40" creationId="{89E2D601-BB14-AA3E-DDC6-75257AA26548}"/>
          </ac:picMkLst>
        </pc:picChg>
        <pc:picChg chg="mod">
          <ac:chgData name="Ylivainio Kari (LUKE)" userId="841b2cd3-ddf5-4276-bce4-42d0f7f4cdc7" providerId="ADAL" clId="{E0513E0D-7CC3-4760-844A-1FC639E6E8A4}" dt="2023-06-19T07:29:18.398" v="1608"/>
          <ac:picMkLst>
            <pc:docMk/>
            <pc:sldMk cId="42985691" sldId="280"/>
            <ac:picMk id="41" creationId="{E6C008C2-DE58-C4DB-4621-0E635954A5D0}"/>
          </ac:picMkLst>
        </pc:picChg>
        <pc:cxnChg chg="mod">
          <ac:chgData name="Ylivainio Kari (LUKE)" userId="841b2cd3-ddf5-4276-bce4-42d0f7f4cdc7" providerId="ADAL" clId="{E0513E0D-7CC3-4760-844A-1FC639E6E8A4}" dt="2023-06-19T07:29:18.398" v="1608"/>
          <ac:cxnSpMkLst>
            <pc:docMk/>
            <pc:sldMk cId="42985691" sldId="280"/>
            <ac:cxnSpMk id="28" creationId="{30A8FD28-9485-8878-1BF3-6D6FD57DBBA3}"/>
          </ac:cxnSpMkLst>
        </pc:cxnChg>
        <pc:cxnChg chg="mod">
          <ac:chgData name="Ylivainio Kari (LUKE)" userId="841b2cd3-ddf5-4276-bce4-42d0f7f4cdc7" providerId="ADAL" clId="{E0513E0D-7CC3-4760-844A-1FC639E6E8A4}" dt="2023-06-19T07:29:18.398" v="1608"/>
          <ac:cxnSpMkLst>
            <pc:docMk/>
            <pc:sldMk cId="42985691" sldId="280"/>
            <ac:cxnSpMk id="30" creationId="{3DF6CF33-81B9-D0A3-5F6E-1A3B74E309D3}"/>
          </ac:cxnSpMkLst>
        </pc:cxnChg>
        <pc:cxnChg chg="mod">
          <ac:chgData name="Ylivainio Kari (LUKE)" userId="841b2cd3-ddf5-4276-bce4-42d0f7f4cdc7" providerId="ADAL" clId="{E0513E0D-7CC3-4760-844A-1FC639E6E8A4}" dt="2023-06-19T07:29:18.398" v="1608"/>
          <ac:cxnSpMkLst>
            <pc:docMk/>
            <pc:sldMk cId="42985691" sldId="280"/>
            <ac:cxnSpMk id="32" creationId="{02F85796-9B40-A21A-9E39-5F38DBA12421}"/>
          </ac:cxnSpMkLst>
        </pc:cxnChg>
        <pc:cxnChg chg="mod">
          <ac:chgData name="Ylivainio Kari (LUKE)" userId="841b2cd3-ddf5-4276-bce4-42d0f7f4cdc7" providerId="ADAL" clId="{E0513E0D-7CC3-4760-844A-1FC639E6E8A4}" dt="2023-06-19T07:29:38.960" v="1613" actId="14100"/>
          <ac:cxnSpMkLst>
            <pc:docMk/>
            <pc:sldMk cId="42985691" sldId="280"/>
            <ac:cxnSpMk id="42" creationId="{650F3717-B2F5-9C51-F349-FE4C46665AD6}"/>
          </ac:cxnSpMkLst>
        </pc:cxnChg>
        <pc:cxnChg chg="mod">
          <ac:chgData name="Ylivainio Kari (LUKE)" userId="841b2cd3-ddf5-4276-bce4-42d0f7f4cdc7" providerId="ADAL" clId="{E0513E0D-7CC3-4760-844A-1FC639E6E8A4}" dt="2023-06-19T07:56:27.665" v="1847" actId="14100"/>
          <ac:cxnSpMkLst>
            <pc:docMk/>
            <pc:sldMk cId="42985691" sldId="280"/>
            <ac:cxnSpMk id="43" creationId="{B7A0893B-DB38-F365-7762-C02F43C0A252}"/>
          </ac:cxnSpMkLst>
        </pc:cxnChg>
        <pc:cxnChg chg="mod">
          <ac:chgData name="Ylivainio Kari (LUKE)" userId="841b2cd3-ddf5-4276-bce4-42d0f7f4cdc7" providerId="ADAL" clId="{E0513E0D-7CC3-4760-844A-1FC639E6E8A4}" dt="2023-06-19T07:57:59.407" v="1946" actId="14100"/>
          <ac:cxnSpMkLst>
            <pc:docMk/>
            <pc:sldMk cId="42985691" sldId="280"/>
            <ac:cxnSpMk id="44" creationId="{5E408406-C761-C580-C1BD-E7ECCBAFAB27}"/>
          </ac:cxnSpMkLst>
        </pc:cxnChg>
      </pc:sldChg>
      <pc:sldChg chg="add del">
        <pc:chgData name="Ylivainio Kari (LUKE)" userId="841b2cd3-ddf5-4276-bce4-42d0f7f4cdc7" providerId="ADAL" clId="{E0513E0D-7CC3-4760-844A-1FC639E6E8A4}" dt="2023-06-19T06:41:39.593" v="279" actId="47"/>
        <pc:sldMkLst>
          <pc:docMk/>
          <pc:sldMk cId="4220678172" sldId="281"/>
        </pc:sldMkLst>
      </pc:sldChg>
      <pc:sldChg chg="add del">
        <pc:chgData name="Ylivainio Kari (LUKE)" userId="841b2cd3-ddf5-4276-bce4-42d0f7f4cdc7" providerId="ADAL" clId="{E0513E0D-7CC3-4760-844A-1FC639E6E8A4}" dt="2023-06-19T06:41:34.697" v="278" actId="47"/>
        <pc:sldMkLst>
          <pc:docMk/>
          <pc:sldMk cId="3190310497" sldId="282"/>
        </pc:sldMkLst>
      </pc:sldChg>
    </pc:docChg>
  </pc:docChgLst>
  <pc:docChgLst>
    <pc:chgData name="Kari" userId="841b2cd3-ddf5-4276-bce4-42d0f7f4cdc7" providerId="ADAL" clId="{E0513E0D-7CC3-4760-844A-1FC639E6E8A4}"/>
    <pc:docChg chg="custSel delSld modSld">
      <pc:chgData name="Kari" userId="841b2cd3-ddf5-4276-bce4-42d0f7f4cdc7" providerId="ADAL" clId="{E0513E0D-7CC3-4760-844A-1FC639E6E8A4}" dt="2023-06-19T20:35:23.538" v="57" actId="6549"/>
      <pc:docMkLst>
        <pc:docMk/>
      </pc:docMkLst>
      <pc:sldChg chg="delSp del mod">
        <pc:chgData name="Kari" userId="841b2cd3-ddf5-4276-bce4-42d0f7f4cdc7" providerId="ADAL" clId="{E0513E0D-7CC3-4760-844A-1FC639E6E8A4}" dt="2023-06-19T20:34:01.835" v="3" actId="47"/>
        <pc:sldMkLst>
          <pc:docMk/>
          <pc:sldMk cId="1959965782" sldId="262"/>
        </pc:sldMkLst>
        <pc:spChg chg="del">
          <ac:chgData name="Kari" userId="841b2cd3-ddf5-4276-bce4-42d0f7f4cdc7" providerId="ADAL" clId="{E0513E0D-7CC3-4760-844A-1FC639E6E8A4}" dt="2023-06-19T20:33:52.316" v="2" actId="478"/>
          <ac:spMkLst>
            <pc:docMk/>
            <pc:sldMk cId="1959965782" sldId="262"/>
            <ac:spMk id="10" creationId="{F4C7B906-E31B-5516-02F0-F1085DC505D6}"/>
          </ac:spMkLst>
        </pc:spChg>
      </pc:sldChg>
      <pc:sldChg chg="modSp mod">
        <pc:chgData name="Kari" userId="841b2cd3-ddf5-4276-bce4-42d0f7f4cdc7" providerId="ADAL" clId="{E0513E0D-7CC3-4760-844A-1FC639E6E8A4}" dt="2023-06-19T20:35:23.538" v="57" actId="6549"/>
        <pc:sldMkLst>
          <pc:docMk/>
          <pc:sldMk cId="179008073" sldId="275"/>
        </pc:sldMkLst>
        <pc:spChg chg="mod">
          <ac:chgData name="Kari" userId="841b2cd3-ddf5-4276-bce4-42d0f7f4cdc7" providerId="ADAL" clId="{E0513E0D-7CC3-4760-844A-1FC639E6E8A4}" dt="2023-06-19T20:35:23.538" v="57" actId="6549"/>
          <ac:spMkLst>
            <pc:docMk/>
            <pc:sldMk cId="179008073" sldId="275"/>
            <ac:spMk id="3" creationId="{31D3DC53-51D6-296E-BE85-0EB45E0A3ECA}"/>
          </ac:spMkLst>
        </pc:spChg>
      </pc:sldChg>
      <pc:sldChg chg="modSp mod">
        <pc:chgData name="Kari" userId="841b2cd3-ddf5-4276-bce4-42d0f7f4cdc7" providerId="ADAL" clId="{E0513E0D-7CC3-4760-844A-1FC639E6E8A4}" dt="2023-06-19T20:32:57.015" v="1" actId="6549"/>
        <pc:sldMkLst>
          <pc:docMk/>
          <pc:sldMk cId="42985691" sldId="280"/>
        </pc:sldMkLst>
        <pc:spChg chg="mod">
          <ac:chgData name="Kari" userId="841b2cd3-ddf5-4276-bce4-42d0f7f4cdc7" providerId="ADAL" clId="{E0513E0D-7CC3-4760-844A-1FC639E6E8A4}" dt="2023-06-19T20:32:57.015" v="1" actId="6549"/>
          <ac:spMkLst>
            <pc:docMk/>
            <pc:sldMk cId="42985691" sldId="280"/>
            <ac:spMk id="36" creationId="{5732C0ED-F437-4214-F552-37A99FA15D5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72E7-5D2C-464C-8CBC-0BADF14D6E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E7AF2278-E03C-4456-91F0-57B4483FB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77D2A755-7689-4D84-B16F-0D9D6C88BC94}"/>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5" name="Footer Placeholder 4">
            <a:extLst>
              <a:ext uri="{FF2B5EF4-FFF2-40B4-BE49-F238E27FC236}">
                <a16:creationId xmlns:a16="http://schemas.microsoft.com/office/drawing/2014/main" id="{8400D80D-96F3-4E71-AA52-090977C76B0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A4F59389-FF27-4AA4-9D47-158E8A0615AD}"/>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89771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6C17-2A58-4327-BAA1-BCD6BC56A98A}"/>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7AC95F03-F639-456A-BF5C-ABEE38A401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4D260A31-D68B-4562-A94F-34AD8467D7EA}"/>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5" name="Footer Placeholder 4">
            <a:extLst>
              <a:ext uri="{FF2B5EF4-FFF2-40B4-BE49-F238E27FC236}">
                <a16:creationId xmlns:a16="http://schemas.microsoft.com/office/drawing/2014/main" id="{FE2233B4-E5AE-4C59-AA58-E3CB7131B0F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B552BDF-E3D6-49D1-8956-D75E9DEE3F44}"/>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53705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2181A-12CE-4225-9C22-1471670D53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FDC47F5F-DB94-4A23-B913-01A98B49AF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82BFADF-FFC8-4500-9B9F-D40A679A8E4F}"/>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5" name="Footer Placeholder 4">
            <a:extLst>
              <a:ext uri="{FF2B5EF4-FFF2-40B4-BE49-F238E27FC236}">
                <a16:creationId xmlns:a16="http://schemas.microsoft.com/office/drawing/2014/main" id="{69D7DD4E-8A58-48A0-B7E6-FC051A4BA01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E16F8FF0-4710-4BA4-B9A9-CFF1646F5828}"/>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41844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6763-F091-46EA-98F1-9FA7CFD1294E}"/>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DCF4C944-A006-4E52-962A-A379A65208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091B7E6-C62F-4F48-85D4-3A5896BD9655}"/>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5" name="Footer Placeholder 4">
            <a:extLst>
              <a:ext uri="{FF2B5EF4-FFF2-40B4-BE49-F238E27FC236}">
                <a16:creationId xmlns:a16="http://schemas.microsoft.com/office/drawing/2014/main" id="{9FFF56EF-FCDF-4CDE-9783-042344947E6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FF31B91D-6997-4B3F-A725-52A21765AAF9}"/>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404679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7647-AD65-4A96-9810-CD09FC366D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46A6C4F6-9780-4D0E-BD94-38E9696D54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D6C533-15E3-4A20-930B-ABC1127EA48A}"/>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5" name="Footer Placeholder 4">
            <a:extLst>
              <a:ext uri="{FF2B5EF4-FFF2-40B4-BE49-F238E27FC236}">
                <a16:creationId xmlns:a16="http://schemas.microsoft.com/office/drawing/2014/main" id="{09DCA24E-4326-4223-9B37-257F9BEF4C9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06DCAF22-CDAE-4CFD-A1BE-FF6E97A59B65}"/>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01276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48F1-4EF3-44EC-BEDB-3FA6D8523849}"/>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521C6594-EF73-492B-9896-D26C414D4D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22A70165-5EB0-4B4A-AFC8-AC92D974E5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A9819557-B5DA-4C2D-9C84-890131979C08}"/>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6" name="Footer Placeholder 5">
            <a:extLst>
              <a:ext uri="{FF2B5EF4-FFF2-40B4-BE49-F238E27FC236}">
                <a16:creationId xmlns:a16="http://schemas.microsoft.com/office/drawing/2014/main" id="{B153CFF1-8A84-4190-9B5C-65D7950C235B}"/>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0B621A1-412D-4346-873A-C989C26C7F23}"/>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20520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6729-7D2D-4B6C-B3CD-93DCAC9A25CD}"/>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C0C6F1C1-4F68-487C-BC23-00F5054A7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2805E3-EF55-46A2-BEB9-89E94E4C48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BDF15687-C75C-4966-BB7E-EB4EBD07E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5EF502-3A34-4695-A623-C7C351DC7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EAE9B186-4A1E-485B-BC16-D23F3626950B}"/>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8" name="Footer Placeholder 7">
            <a:extLst>
              <a:ext uri="{FF2B5EF4-FFF2-40B4-BE49-F238E27FC236}">
                <a16:creationId xmlns:a16="http://schemas.microsoft.com/office/drawing/2014/main" id="{07661C02-EBDA-4FBF-80F1-A6AFD5A8AAEC}"/>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5DFFBE58-A1E7-4C34-B8AB-9691C5DA86DC}"/>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70277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1A9E-924C-4D28-A6F3-AB69C73AAFE2}"/>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F46540E1-44C6-49BA-8525-FD22CD71A731}"/>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4" name="Footer Placeholder 3">
            <a:extLst>
              <a:ext uri="{FF2B5EF4-FFF2-40B4-BE49-F238E27FC236}">
                <a16:creationId xmlns:a16="http://schemas.microsoft.com/office/drawing/2014/main" id="{992E8EE9-D349-44C9-B304-8B319172683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67754944-6FF9-479B-8CA8-845C86512863}"/>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5095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731C1-9082-44B4-A821-BAD1D93E02B5}"/>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3" name="Footer Placeholder 2">
            <a:extLst>
              <a:ext uri="{FF2B5EF4-FFF2-40B4-BE49-F238E27FC236}">
                <a16:creationId xmlns:a16="http://schemas.microsoft.com/office/drawing/2014/main" id="{50594230-8462-46D2-BEE6-99040EE76EED}"/>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B6F2C81B-0F3F-4748-BC72-5B0DAF94DD1B}"/>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47774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7AC5-3946-4F4B-A3BE-DD76ED106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B48642C2-41C9-48D4-BEC5-B028B86AF8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8C4409A4-56A2-4C4A-9F96-C9D7EB8D8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200814-16FE-4BEC-B8FF-42105C41032B}"/>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6" name="Footer Placeholder 5">
            <a:extLst>
              <a:ext uri="{FF2B5EF4-FFF2-40B4-BE49-F238E27FC236}">
                <a16:creationId xmlns:a16="http://schemas.microsoft.com/office/drawing/2014/main" id="{DC0A1F5E-4E46-458A-B1B7-857A85A3C4D2}"/>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54EDA940-01F0-467A-A61D-6B7EBCBE5D20}"/>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80197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30B4-F16C-4087-A5AB-19A02AD8D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90672034-58F6-4740-A5A3-04CD5B255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AE8A2E89-18AF-4D57-BEBA-C381AE68E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C1C072-6422-4563-8C09-76F190EEB36B}"/>
              </a:ext>
            </a:extLst>
          </p:cNvPr>
          <p:cNvSpPr>
            <a:spLocks noGrp="1"/>
          </p:cNvSpPr>
          <p:nvPr>
            <p:ph type="dt" sz="half" idx="10"/>
          </p:nvPr>
        </p:nvSpPr>
        <p:spPr/>
        <p:txBody>
          <a:bodyPr/>
          <a:lstStyle/>
          <a:p>
            <a:fld id="{FEBA4FC2-10E2-4F90-A669-4C6C24604E97}" type="datetimeFigureOut">
              <a:rPr lang="nl-BE" smtClean="0"/>
              <a:t>19/06/2023</a:t>
            </a:fld>
            <a:endParaRPr lang="nl-BE"/>
          </a:p>
        </p:txBody>
      </p:sp>
      <p:sp>
        <p:nvSpPr>
          <p:cNvPr id="6" name="Footer Placeholder 5">
            <a:extLst>
              <a:ext uri="{FF2B5EF4-FFF2-40B4-BE49-F238E27FC236}">
                <a16:creationId xmlns:a16="http://schemas.microsoft.com/office/drawing/2014/main" id="{87AEBB67-B35A-426F-9400-06E1E548F181}"/>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72F0740D-1D5B-4C49-8E4B-F28D3F108AB1}"/>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64323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3FB77-054C-491F-B3B7-1C34A8DC4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EDC11E-36E9-487F-A1EF-7F58CAA0A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EBB1AD3D-834D-4FA9-A7B4-19989383A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A4FC2-10E2-4F90-A669-4C6C24604E97}" type="datetimeFigureOut">
              <a:rPr lang="nl-BE" smtClean="0"/>
              <a:t>19/06/2023</a:t>
            </a:fld>
            <a:endParaRPr lang="nl-BE"/>
          </a:p>
        </p:txBody>
      </p:sp>
      <p:sp>
        <p:nvSpPr>
          <p:cNvPr id="5" name="Footer Placeholder 4">
            <a:extLst>
              <a:ext uri="{FF2B5EF4-FFF2-40B4-BE49-F238E27FC236}">
                <a16:creationId xmlns:a16="http://schemas.microsoft.com/office/drawing/2014/main" id="{622BB450-9812-4738-AD9F-060D21ACE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250818F2-706E-4992-99D2-BE1B75842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A27FE-48FD-4684-99B9-3FD8A0F045DD}" type="slidenum">
              <a:rPr lang="nl-BE" smtClean="0"/>
              <a:t>‹#›</a:t>
            </a:fld>
            <a:endParaRPr lang="nl-BE"/>
          </a:p>
        </p:txBody>
      </p:sp>
    </p:spTree>
    <p:extLst>
      <p:ext uri="{BB962C8B-B14F-4D97-AF65-F5344CB8AC3E}">
        <p14:creationId xmlns:p14="http://schemas.microsoft.com/office/powerpoint/2010/main" val="231987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2.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microsoft.com/office/2007/relationships/hdphoto" Target="../media/hdphoto1.wdp"/><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9D9CA5-03A8-4C80-B4AC-962BB35B6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FD7C3DC-6F0A-4F1B-BE2D-87B7ECFC0B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9430" y="-269763"/>
            <a:ext cx="2753139" cy="2743200"/>
          </a:xfrm>
          <a:prstGeom prst="rect">
            <a:avLst/>
          </a:prstGeom>
          <a:noFill/>
          <a:ln>
            <a:noFill/>
          </a:ln>
        </p:spPr>
      </p:pic>
      <p:sp>
        <p:nvSpPr>
          <p:cNvPr id="7" name="TextBox 6">
            <a:extLst>
              <a:ext uri="{FF2B5EF4-FFF2-40B4-BE49-F238E27FC236}">
                <a16:creationId xmlns:a16="http://schemas.microsoft.com/office/drawing/2014/main" id="{96D21B9E-3055-4897-AAEE-142ADA28C828}"/>
              </a:ext>
            </a:extLst>
          </p:cNvPr>
          <p:cNvSpPr txBox="1"/>
          <p:nvPr/>
        </p:nvSpPr>
        <p:spPr>
          <a:xfrm>
            <a:off x="223889" y="2053563"/>
            <a:ext cx="11853643" cy="1323439"/>
          </a:xfrm>
          <a:prstGeom prst="rect">
            <a:avLst/>
          </a:prstGeom>
          <a:noFill/>
        </p:spPr>
        <p:txBody>
          <a:bodyPr wrap="square" rtlCol="0">
            <a:spAutoFit/>
          </a:bodyPr>
          <a:lstStyle/>
          <a:p>
            <a:pPr algn="ctr"/>
            <a:r>
              <a:rPr lang="en-US" sz="4000" dirty="0">
                <a:solidFill>
                  <a:srgbClr val="085E5F"/>
                </a:solidFill>
                <a:latin typeface="Britannic Bold" panose="020B0903060703020204" pitchFamily="34" charset="0"/>
              </a:rPr>
              <a:t>NOVEL PROCEDURES AND SUSTAINABLE GUIDELINES TO ENHANCE THE USE OF ALTERNATIVE FERTILISERS</a:t>
            </a:r>
            <a:endParaRPr lang="nl-BE" sz="4000" dirty="0">
              <a:solidFill>
                <a:srgbClr val="085E5F"/>
              </a:solidFill>
              <a:latin typeface="Britannic Bold" panose="020B0903060703020204" pitchFamily="34" charset="0"/>
            </a:endParaRPr>
          </a:p>
        </p:txBody>
      </p:sp>
      <p:sp>
        <p:nvSpPr>
          <p:cNvPr id="8" name="TextBox 7">
            <a:extLst>
              <a:ext uri="{FF2B5EF4-FFF2-40B4-BE49-F238E27FC236}">
                <a16:creationId xmlns:a16="http://schemas.microsoft.com/office/drawing/2014/main" id="{2E759F84-8FCC-49DF-835F-A9F46B304623}"/>
              </a:ext>
            </a:extLst>
          </p:cNvPr>
          <p:cNvSpPr txBox="1"/>
          <p:nvPr/>
        </p:nvSpPr>
        <p:spPr>
          <a:xfrm>
            <a:off x="400475" y="3431826"/>
            <a:ext cx="2060179" cy="584775"/>
          </a:xfrm>
          <a:prstGeom prst="rect">
            <a:avLst/>
          </a:prstGeom>
          <a:noFill/>
        </p:spPr>
        <p:txBody>
          <a:bodyPr wrap="none" rtlCol="0">
            <a:spAutoFit/>
          </a:bodyPr>
          <a:lstStyle/>
          <a:p>
            <a:r>
              <a:rPr lang="en-US" sz="1600" dirty="0">
                <a:latin typeface="Britannic Bold" panose="020B0903060703020204" pitchFamily="34" charset="0"/>
              </a:rPr>
              <a:t>Kari Ylivainio </a:t>
            </a:r>
          </a:p>
          <a:p>
            <a:r>
              <a:rPr lang="en-US" sz="1600" dirty="0" err="1">
                <a:latin typeface="Britannic Bold" panose="020B0903060703020204" pitchFamily="34" charset="0"/>
              </a:rPr>
              <a:t>Luonnonvarakeskus</a:t>
            </a:r>
            <a:r>
              <a:rPr lang="en-US" sz="1600" dirty="0">
                <a:latin typeface="Britannic Bold" panose="020B0903060703020204" pitchFamily="34" charset="0"/>
              </a:rPr>
              <a:t> </a:t>
            </a:r>
            <a:endParaRPr lang="nl-BE" sz="1600" dirty="0">
              <a:latin typeface="Britannic Bold" panose="020B0903060703020204" pitchFamily="34" charset="0"/>
            </a:endParaRPr>
          </a:p>
        </p:txBody>
      </p:sp>
      <p:sp>
        <p:nvSpPr>
          <p:cNvPr id="9" name="TextBox 8">
            <a:extLst>
              <a:ext uri="{FF2B5EF4-FFF2-40B4-BE49-F238E27FC236}">
                <a16:creationId xmlns:a16="http://schemas.microsoft.com/office/drawing/2014/main" id="{2014483A-0D37-4DBD-BBC0-F3BDB76781AB}"/>
              </a:ext>
            </a:extLst>
          </p:cNvPr>
          <p:cNvSpPr txBox="1"/>
          <p:nvPr/>
        </p:nvSpPr>
        <p:spPr>
          <a:xfrm>
            <a:off x="400475" y="4274646"/>
            <a:ext cx="4039888" cy="369332"/>
          </a:xfrm>
          <a:prstGeom prst="rect">
            <a:avLst/>
          </a:prstGeom>
          <a:noFill/>
        </p:spPr>
        <p:txBody>
          <a:bodyPr wrap="none" rtlCol="0">
            <a:spAutoFit/>
          </a:bodyPr>
          <a:lstStyle/>
          <a:p>
            <a:r>
              <a:rPr lang="en-US" dirty="0" err="1">
                <a:latin typeface="Britannic Bold" panose="020B0903060703020204" pitchFamily="34" charset="0"/>
              </a:rPr>
              <a:t>Ensimmäinen</a:t>
            </a:r>
            <a:r>
              <a:rPr lang="en-US" dirty="0">
                <a:latin typeface="Britannic Bold" panose="020B0903060703020204" pitchFamily="34" charset="0"/>
              </a:rPr>
              <a:t> </a:t>
            </a:r>
            <a:r>
              <a:rPr lang="en-US" dirty="0" err="1">
                <a:latin typeface="Britannic Bold" panose="020B0903060703020204" pitchFamily="34" charset="0"/>
              </a:rPr>
              <a:t>aluetyöryhmän</a:t>
            </a:r>
            <a:r>
              <a:rPr lang="en-US" dirty="0">
                <a:latin typeface="Britannic Bold" panose="020B0903060703020204" pitchFamily="34" charset="0"/>
              </a:rPr>
              <a:t> </a:t>
            </a:r>
            <a:r>
              <a:rPr lang="en-US" dirty="0" err="1">
                <a:latin typeface="Britannic Bold" panose="020B0903060703020204" pitchFamily="34" charset="0"/>
              </a:rPr>
              <a:t>kokous</a:t>
            </a:r>
            <a:endParaRPr lang="en-US" dirty="0">
              <a:latin typeface="Britannic Bold" panose="020B0903060703020204" pitchFamily="34" charset="0"/>
            </a:endParaRPr>
          </a:p>
        </p:txBody>
      </p:sp>
      <p:pic>
        <p:nvPicPr>
          <p:cNvPr id="10" name="Picture 9">
            <a:extLst>
              <a:ext uri="{FF2B5EF4-FFF2-40B4-BE49-F238E27FC236}">
                <a16:creationId xmlns:a16="http://schemas.microsoft.com/office/drawing/2014/main" id="{6672AB2F-69A5-4BE8-9613-E4AB85817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89" y="6225282"/>
            <a:ext cx="705159" cy="470305"/>
          </a:xfrm>
          <a:prstGeom prst="rect">
            <a:avLst/>
          </a:prstGeom>
        </p:spPr>
      </p:pic>
      <p:sp>
        <p:nvSpPr>
          <p:cNvPr id="11" name="TextBox 10">
            <a:extLst>
              <a:ext uri="{FF2B5EF4-FFF2-40B4-BE49-F238E27FC236}">
                <a16:creationId xmlns:a16="http://schemas.microsoft.com/office/drawing/2014/main" id="{9ACAD219-CEBD-4930-95BB-AC4E70332B34}"/>
              </a:ext>
            </a:extLst>
          </p:cNvPr>
          <p:cNvSpPr txBox="1"/>
          <p:nvPr/>
        </p:nvSpPr>
        <p:spPr>
          <a:xfrm>
            <a:off x="929048" y="6181222"/>
            <a:ext cx="2432076" cy="861774"/>
          </a:xfrm>
          <a:prstGeom prst="rect">
            <a:avLst/>
          </a:prstGeom>
          <a:noFill/>
        </p:spPr>
        <p:txBody>
          <a:bodyPr wrap="square" rtlCol="0">
            <a:spAutoFit/>
          </a:bodyPr>
          <a:lstStyle/>
          <a:p>
            <a:r>
              <a:rPr lang="en-US" sz="1600" dirty="0">
                <a:solidFill>
                  <a:schemeClr val="accent1"/>
                </a:solidFill>
              </a:rPr>
              <a:t>Funded by the </a:t>
            </a:r>
          </a:p>
          <a:p>
            <a:r>
              <a:rPr lang="en-US" sz="1600" dirty="0">
                <a:solidFill>
                  <a:schemeClr val="accent1"/>
                </a:solidFill>
              </a:rPr>
              <a:t>European Union</a:t>
            </a:r>
          </a:p>
          <a:p>
            <a:endParaRPr lang="nl-BE" dirty="0"/>
          </a:p>
        </p:txBody>
      </p:sp>
      <p:sp>
        <p:nvSpPr>
          <p:cNvPr id="12" name="TextBox 11">
            <a:extLst>
              <a:ext uri="{FF2B5EF4-FFF2-40B4-BE49-F238E27FC236}">
                <a16:creationId xmlns:a16="http://schemas.microsoft.com/office/drawing/2014/main" id="{9ABDEFAD-C903-462F-8D12-93E9D43305B9}"/>
              </a:ext>
            </a:extLst>
          </p:cNvPr>
          <p:cNvSpPr txBox="1"/>
          <p:nvPr/>
        </p:nvSpPr>
        <p:spPr>
          <a:xfrm>
            <a:off x="486613" y="5139387"/>
            <a:ext cx="1952779" cy="307777"/>
          </a:xfrm>
          <a:prstGeom prst="rect">
            <a:avLst/>
          </a:prstGeom>
          <a:noFill/>
        </p:spPr>
        <p:txBody>
          <a:bodyPr wrap="none" rtlCol="0">
            <a:spAutoFit/>
          </a:bodyPr>
          <a:lstStyle/>
          <a:p>
            <a:r>
              <a:rPr lang="en-US" sz="1400" dirty="0">
                <a:latin typeface="Britannic Bold" panose="020B0903060703020204" pitchFamily="34" charset="0"/>
              </a:rPr>
              <a:t>20.6.2023, MS Teams</a:t>
            </a:r>
          </a:p>
        </p:txBody>
      </p:sp>
    </p:spTree>
    <p:extLst>
      <p:ext uri="{BB962C8B-B14F-4D97-AF65-F5344CB8AC3E}">
        <p14:creationId xmlns:p14="http://schemas.microsoft.com/office/powerpoint/2010/main" val="322660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70B624-0EE4-4DC6-911F-73CD2550B841}"/>
              </a:ext>
            </a:extLst>
          </p:cNvPr>
          <p:cNvSpPr/>
          <p:nvPr/>
        </p:nvSpPr>
        <p:spPr>
          <a:xfrm rot="10800000">
            <a:off x="0" y="5214345"/>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pic>
        <p:nvPicPr>
          <p:cNvPr id="8" name="Picture 7">
            <a:extLst>
              <a:ext uri="{FF2B5EF4-FFF2-40B4-BE49-F238E27FC236}">
                <a16:creationId xmlns:a16="http://schemas.microsoft.com/office/drawing/2014/main" id="{91A1F16B-3CC8-4B41-9F4E-B7287DA4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89" y="6225282"/>
            <a:ext cx="705159" cy="470305"/>
          </a:xfrm>
          <a:prstGeom prst="rect">
            <a:avLst/>
          </a:prstGeom>
        </p:spPr>
      </p:pic>
      <p:sp>
        <p:nvSpPr>
          <p:cNvPr id="3" name="Rectangle 2">
            <a:extLst>
              <a:ext uri="{FF2B5EF4-FFF2-40B4-BE49-F238E27FC236}">
                <a16:creationId xmlns:a16="http://schemas.microsoft.com/office/drawing/2014/main" id="{99759A58-0B44-4983-8D4D-F3D56DFAB0BB}"/>
              </a:ext>
            </a:extLst>
          </p:cNvPr>
          <p:cNvSpPr/>
          <p:nvPr/>
        </p:nvSpPr>
        <p:spPr>
          <a:xfrm>
            <a:off x="1077301" y="6225282"/>
            <a:ext cx="10427338" cy="430887"/>
          </a:xfrm>
          <a:prstGeom prst="rect">
            <a:avLst/>
          </a:prstGeom>
        </p:spPr>
        <p:txBody>
          <a:bodyPr wrap="square">
            <a:spAutoFit/>
          </a:bodyPr>
          <a:lstStyle/>
          <a:p>
            <a:r>
              <a:rPr lang="en-US" sz="1100" dirty="0"/>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nl-BE" sz="1100" dirty="0"/>
          </a:p>
        </p:txBody>
      </p:sp>
      <p:pic>
        <p:nvPicPr>
          <p:cNvPr id="12" name="Picture 11">
            <a:extLst>
              <a:ext uri="{FF2B5EF4-FFF2-40B4-BE49-F238E27FC236}">
                <a16:creationId xmlns:a16="http://schemas.microsoft.com/office/drawing/2014/main" id="{B81BEAFD-975C-4CEB-96A3-E080900DA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31" y="1840999"/>
            <a:ext cx="2283016" cy="1826799"/>
          </a:xfrm>
          <a:prstGeom prst="rect">
            <a:avLst/>
          </a:prstGeom>
        </p:spPr>
      </p:pic>
      <p:pic>
        <p:nvPicPr>
          <p:cNvPr id="14" name="Picture 13">
            <a:extLst>
              <a:ext uri="{FF2B5EF4-FFF2-40B4-BE49-F238E27FC236}">
                <a16:creationId xmlns:a16="http://schemas.microsoft.com/office/drawing/2014/main" id="{85A0E1FF-2CB8-447F-8577-0E95C387C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81" y="3979518"/>
            <a:ext cx="2172779" cy="711585"/>
          </a:xfrm>
          <a:prstGeom prst="rect">
            <a:avLst/>
          </a:prstGeom>
        </p:spPr>
      </p:pic>
      <p:pic>
        <p:nvPicPr>
          <p:cNvPr id="16" name="Picture 15">
            <a:extLst>
              <a:ext uri="{FF2B5EF4-FFF2-40B4-BE49-F238E27FC236}">
                <a16:creationId xmlns:a16="http://schemas.microsoft.com/office/drawing/2014/main" id="{26B3C171-0D01-4E41-9081-D51F258B2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6187" y="2348836"/>
            <a:ext cx="2582143" cy="1102250"/>
          </a:xfrm>
          <a:prstGeom prst="rect">
            <a:avLst/>
          </a:prstGeom>
        </p:spPr>
      </p:pic>
      <p:pic>
        <p:nvPicPr>
          <p:cNvPr id="1030" name="Picture 6" descr="See the source image">
            <a:extLst>
              <a:ext uri="{FF2B5EF4-FFF2-40B4-BE49-F238E27FC236}">
                <a16:creationId xmlns:a16="http://schemas.microsoft.com/office/drawing/2014/main" id="{46E5786D-ACF4-40B9-8E3B-C228C50B81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6732" y="3569746"/>
            <a:ext cx="1467276" cy="11510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BB54E80A-F1F4-4BD0-AFE0-8A19F1F06A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7901" y="2273540"/>
            <a:ext cx="1944308" cy="12962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52DE14B-9386-4BD5-A756-486E3E2D15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3113" y="4037313"/>
            <a:ext cx="2334514" cy="1106170"/>
          </a:xfrm>
          <a:prstGeom prst="rect">
            <a:avLst/>
          </a:prstGeom>
        </p:spPr>
      </p:pic>
      <p:pic>
        <p:nvPicPr>
          <p:cNvPr id="20" name="Picture 19">
            <a:extLst>
              <a:ext uri="{FF2B5EF4-FFF2-40B4-BE49-F238E27FC236}">
                <a16:creationId xmlns:a16="http://schemas.microsoft.com/office/drawing/2014/main" id="{7869E57D-1CC0-4009-AAFA-C285222C2593}"/>
              </a:ext>
            </a:extLst>
          </p:cNvPr>
          <p:cNvPicPr>
            <a:picLocks noChangeAspect="1"/>
          </p:cNvPicPr>
          <p:nvPr/>
        </p:nvPicPr>
        <p:blipFill>
          <a:blip r:embed="rId10"/>
          <a:stretch>
            <a:fillRect/>
          </a:stretch>
        </p:blipFill>
        <p:spPr>
          <a:xfrm>
            <a:off x="8431080" y="3834747"/>
            <a:ext cx="2686050" cy="1076325"/>
          </a:xfrm>
          <a:prstGeom prst="rect">
            <a:avLst/>
          </a:prstGeom>
        </p:spPr>
      </p:pic>
      <p:pic>
        <p:nvPicPr>
          <p:cNvPr id="6" name="Picture 5">
            <a:extLst>
              <a:ext uri="{FF2B5EF4-FFF2-40B4-BE49-F238E27FC236}">
                <a16:creationId xmlns:a16="http://schemas.microsoft.com/office/drawing/2014/main" id="{ED7B7BC4-9575-4F3A-A455-81EB6677A8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1784" y="2020959"/>
            <a:ext cx="1801368" cy="1801368"/>
          </a:xfrm>
          <a:prstGeom prst="rect">
            <a:avLst/>
          </a:prstGeom>
        </p:spPr>
      </p:pic>
      <p:pic>
        <p:nvPicPr>
          <p:cNvPr id="7" name="Picture 6">
            <a:extLst>
              <a:ext uri="{FF2B5EF4-FFF2-40B4-BE49-F238E27FC236}">
                <a16:creationId xmlns:a16="http://schemas.microsoft.com/office/drawing/2014/main" id="{5D6C7EB2-5E91-418F-9521-34118F96EB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43752" y="2490256"/>
            <a:ext cx="2698976" cy="532997"/>
          </a:xfrm>
          <a:prstGeom prst="rect">
            <a:avLst/>
          </a:prstGeom>
        </p:spPr>
      </p:pic>
    </p:spTree>
    <p:extLst>
      <p:ext uri="{BB962C8B-B14F-4D97-AF65-F5344CB8AC3E}">
        <p14:creationId xmlns:p14="http://schemas.microsoft.com/office/powerpoint/2010/main" val="422182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A3CD33D0-36B4-4041-C690-874DEF213FD3}"/>
              </a:ext>
            </a:extLst>
          </p:cNvPr>
          <p:cNvSpPr/>
          <p:nvPr/>
        </p:nvSpPr>
        <p:spPr>
          <a:xfrm rot="10800000">
            <a:off x="0" y="5251194"/>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4503156" cy="707886"/>
          </a:xfrm>
          <a:prstGeom prst="rect">
            <a:avLst/>
          </a:prstGeom>
          <a:noFill/>
        </p:spPr>
        <p:txBody>
          <a:bodyPr wrap="none" rtlCol="0">
            <a:spAutoFit/>
          </a:bodyPr>
          <a:lstStyle/>
          <a:p>
            <a:r>
              <a:rPr lang="en-US" sz="4000" dirty="0" err="1">
                <a:solidFill>
                  <a:srgbClr val="085E5F"/>
                </a:solidFill>
                <a:latin typeface="Britannic Bold" panose="020B0903060703020204" pitchFamily="34" charset="0"/>
              </a:rPr>
              <a:t>Projektin</a:t>
            </a:r>
            <a:r>
              <a:rPr lang="en-US" sz="4000" dirty="0">
                <a:solidFill>
                  <a:srgbClr val="085E5F"/>
                </a:solidFill>
                <a:latin typeface="Britannic Bold" panose="020B0903060703020204" pitchFamily="34" charset="0"/>
              </a:rPr>
              <a:t> </a:t>
            </a:r>
            <a:r>
              <a:rPr lang="en-US" sz="4000" dirty="0" err="1">
                <a:solidFill>
                  <a:srgbClr val="085E5F"/>
                </a:solidFill>
                <a:latin typeface="Britannic Bold" panose="020B0903060703020204" pitchFamily="34" charset="0"/>
              </a:rPr>
              <a:t>tavoitteet</a:t>
            </a:r>
            <a:endParaRPr lang="nl-BE" sz="4000" dirty="0">
              <a:solidFill>
                <a:srgbClr val="085E5F"/>
              </a:solidFill>
              <a:latin typeface="Britannic Bold" panose="020B0903060703020204" pitchFamily="34" charset="0"/>
            </a:endParaRPr>
          </a:p>
        </p:txBody>
      </p:sp>
      <p:sp>
        <p:nvSpPr>
          <p:cNvPr id="9" name="TextBox 8">
            <a:extLst>
              <a:ext uri="{FF2B5EF4-FFF2-40B4-BE49-F238E27FC236}">
                <a16:creationId xmlns:a16="http://schemas.microsoft.com/office/drawing/2014/main" id="{2120ED5B-C9E0-4B7A-AC0C-8D6B19636607}"/>
              </a:ext>
            </a:extLst>
          </p:cNvPr>
          <p:cNvSpPr txBox="1"/>
          <p:nvPr/>
        </p:nvSpPr>
        <p:spPr>
          <a:xfrm>
            <a:off x="2221838" y="1349495"/>
            <a:ext cx="9781953" cy="5324535"/>
          </a:xfrm>
          <a:prstGeom prst="rect">
            <a:avLst/>
          </a:prstGeom>
          <a:noFill/>
        </p:spPr>
        <p:txBody>
          <a:bodyPr wrap="square" rtlCol="0">
            <a:spAutoFit/>
          </a:bodyPr>
          <a:lstStyle/>
          <a:p>
            <a:pPr algn="just"/>
            <a:r>
              <a:rPr lang="fi-FI" sz="2000" b="1" dirty="0">
                <a:solidFill>
                  <a:srgbClr val="085E5F"/>
                </a:solidFill>
                <a:latin typeface="Myriad Pro" panose="020B0503030403020204" pitchFamily="34" charset="0"/>
              </a:rPr>
              <a:t>Biopohjaiset lannoitteet nähdään vaihtoehtona mineraalilannoitteiden tilalle </a:t>
            </a:r>
          </a:p>
          <a:p>
            <a:pPr algn="ctr"/>
            <a:r>
              <a:rPr lang="en-US" sz="2000" b="1" dirty="0">
                <a:solidFill>
                  <a:srgbClr val="085E5F"/>
                </a:solidFill>
                <a:latin typeface="Myriad Pro" panose="020B0503030403020204" pitchFamily="34" charset="0"/>
              </a:rPr>
              <a:t>&amp;</a:t>
            </a:r>
          </a:p>
          <a:p>
            <a:pPr algn="just"/>
            <a:r>
              <a:rPr lang="fi-FI" sz="2000" b="1" dirty="0">
                <a:solidFill>
                  <a:srgbClr val="085E5F"/>
                </a:solidFill>
                <a:latin typeface="Myriad Pro" panose="020B0503030403020204" pitchFamily="34" charset="0"/>
              </a:rPr>
              <a:t>EU:n uusi lannoiteasetus helpottaa uusien ja innovatiivisten biopohjaisten lannoitteiden markkinoita</a:t>
            </a:r>
            <a:r>
              <a:rPr lang="en-US" sz="2000" b="1" dirty="0">
                <a:solidFill>
                  <a:srgbClr val="085E5F"/>
                </a:solidFill>
                <a:latin typeface="Myriad Pro" panose="020B0503030403020204" pitchFamily="34" charset="0"/>
              </a:rPr>
              <a:t> </a:t>
            </a:r>
          </a:p>
          <a:p>
            <a:pPr algn="just"/>
            <a:endParaRPr lang="en-US" sz="2000" b="1" dirty="0">
              <a:solidFill>
                <a:srgbClr val="085E5F"/>
              </a:solidFill>
              <a:latin typeface="Myriad Pro" panose="020B0503030403020204" pitchFamily="34" charset="0"/>
            </a:endParaRPr>
          </a:p>
          <a:p>
            <a:pPr algn="just"/>
            <a:r>
              <a:rPr lang="en-US" sz="2000" b="1" dirty="0">
                <a:solidFill>
                  <a:srgbClr val="085E5F"/>
                </a:solidFill>
                <a:latin typeface="Myriad Pro" panose="020B0503030403020204" pitchFamily="34" charset="0"/>
              </a:rPr>
              <a:t>MUTTA:</a:t>
            </a:r>
          </a:p>
          <a:p>
            <a:pPr algn="just"/>
            <a:endParaRPr lang="en-US" sz="2000" dirty="0">
              <a:solidFill>
                <a:srgbClr val="085E5F"/>
              </a:solidFill>
              <a:latin typeface="Myriad Pro" panose="020B0503030403020204" pitchFamily="34" charset="0"/>
            </a:endParaRPr>
          </a:p>
          <a:p>
            <a:pPr algn="just"/>
            <a:r>
              <a:rPr lang="en-US" sz="2000" u="sng" dirty="0">
                <a:solidFill>
                  <a:srgbClr val="085E5F"/>
                </a:solidFill>
                <a:latin typeface="Myriad Pro" panose="020B0503030403020204" pitchFamily="34" charset="0"/>
              </a:rPr>
              <a:t>TIEDON PUUTE: </a:t>
            </a:r>
          </a:p>
          <a:p>
            <a:pPr algn="just"/>
            <a:r>
              <a:rPr lang="en-US" sz="2000" dirty="0">
                <a:solidFill>
                  <a:srgbClr val="085E5F"/>
                </a:solidFill>
                <a:latin typeface="Myriad Pro" panose="020B0503030403020204" pitchFamily="34" charset="0"/>
              </a:rPr>
              <a:t>-&gt; </a:t>
            </a:r>
            <a:r>
              <a:rPr lang="en-US" sz="2000" dirty="0" err="1">
                <a:solidFill>
                  <a:srgbClr val="085E5F"/>
                </a:solidFill>
                <a:latin typeface="Myriad Pro" panose="020B0503030403020204" pitchFamily="34" charset="0"/>
              </a:rPr>
              <a:t>Useimmat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viljelijät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eivät</a:t>
            </a:r>
            <a:r>
              <a:rPr lang="en-US" sz="2000" dirty="0">
                <a:solidFill>
                  <a:srgbClr val="085E5F"/>
                </a:solidFill>
                <a:latin typeface="Myriad Pro" panose="020B0503030403020204" pitchFamily="34" charset="0"/>
              </a:rPr>
              <a:t> ole </a:t>
            </a:r>
            <a:r>
              <a:rPr lang="en-US" sz="2000" dirty="0" err="1">
                <a:solidFill>
                  <a:srgbClr val="085E5F"/>
                </a:solidFill>
                <a:latin typeface="Myriad Pro" panose="020B0503030403020204" pitchFamily="34" charset="0"/>
              </a:rPr>
              <a:t>tietoisia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uuden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lannoitevalmisteasetuksen</a:t>
            </a:r>
            <a:r>
              <a:rPr lang="en-US" sz="2000" dirty="0">
                <a:solidFill>
                  <a:srgbClr val="085E5F"/>
                </a:solidFill>
                <a:latin typeface="Myriad Pro" panose="020B0503030403020204" pitchFamily="34" charset="0"/>
              </a:rPr>
              <a:t> (EU 2019/1009) </a:t>
            </a:r>
            <a:r>
              <a:rPr lang="en-US" sz="2000" dirty="0" err="1">
                <a:solidFill>
                  <a:srgbClr val="085E5F"/>
                </a:solidFill>
                <a:latin typeface="Myriad Pro" panose="020B0503030403020204" pitchFamily="34" charset="0"/>
              </a:rPr>
              <a:t>sisällöstä</a:t>
            </a:r>
            <a:endParaRPr lang="en-US" sz="2000" dirty="0">
              <a:solidFill>
                <a:srgbClr val="085E5F"/>
              </a:solidFill>
              <a:latin typeface="Myriad Pro" panose="020B0503030403020204" pitchFamily="34" charset="0"/>
            </a:endParaRPr>
          </a:p>
          <a:p>
            <a:pPr algn="just"/>
            <a:r>
              <a:rPr lang="en-US" sz="2000" dirty="0">
                <a:solidFill>
                  <a:srgbClr val="085E5F"/>
                </a:solidFill>
                <a:latin typeface="Myriad Pro" panose="020B0503030403020204" pitchFamily="34" charset="0"/>
              </a:rPr>
              <a:t>-&gt; </a:t>
            </a:r>
            <a:r>
              <a:rPr lang="en-US" sz="2000" dirty="0" err="1">
                <a:solidFill>
                  <a:srgbClr val="085E5F"/>
                </a:solidFill>
                <a:latin typeface="Myriad Pro" panose="020B0503030403020204" pitchFamily="34" charset="0"/>
              </a:rPr>
              <a:t>Kaikki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viljelijät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eivät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vielä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tunne</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biopohjaisten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etuja</a:t>
            </a:r>
            <a:endParaRPr lang="en-US" sz="2000" dirty="0">
              <a:solidFill>
                <a:srgbClr val="085E5F"/>
              </a:solidFill>
              <a:latin typeface="Myriad Pro" panose="020B0503030403020204" pitchFamily="34" charset="0"/>
            </a:endParaRPr>
          </a:p>
          <a:p>
            <a:pPr marL="285750" indent="-285750" algn="just">
              <a:buFont typeface="Arial" panose="020B0604020202020204" pitchFamily="34" charset="0"/>
              <a:buChar char="•"/>
            </a:pPr>
            <a:endParaRPr lang="en-US" sz="2000" dirty="0">
              <a:solidFill>
                <a:srgbClr val="085E5F"/>
              </a:solidFill>
              <a:latin typeface="Myriad Pro" panose="020B0503030403020204" pitchFamily="34" charset="0"/>
            </a:endParaRPr>
          </a:p>
          <a:p>
            <a:pPr algn="just"/>
            <a:r>
              <a:rPr lang="en-US" sz="2000" u="sng" dirty="0">
                <a:solidFill>
                  <a:srgbClr val="085E5F"/>
                </a:solidFill>
                <a:latin typeface="Myriad Pro" panose="020B0503030403020204" pitchFamily="34" charset="0"/>
              </a:rPr>
              <a:t>SÄÄNTELYKEHYS:</a:t>
            </a:r>
          </a:p>
          <a:p>
            <a:pPr algn="just"/>
            <a:r>
              <a:rPr lang="en-US" sz="2000" dirty="0">
                <a:solidFill>
                  <a:srgbClr val="085E5F"/>
                </a:solidFill>
                <a:latin typeface="Myriad Pro" panose="020B0503030403020204" pitchFamily="34" charset="0"/>
              </a:rPr>
              <a:t>-&gt; </a:t>
            </a:r>
            <a:r>
              <a:rPr lang="fi-FI" sz="2000" dirty="0">
                <a:solidFill>
                  <a:srgbClr val="085E5F"/>
                </a:solidFill>
                <a:latin typeface="Myriad Pro" panose="020B0503030403020204" pitchFamily="34" charset="0"/>
              </a:rPr>
              <a:t>Valmistajien on osoitettava, että heidän tuotteensa täyttävät turvallisuusvaatimukset ennen kuin saavat tuotteelleen CE-merkin </a:t>
            </a:r>
            <a:endParaRPr lang="en-US" sz="2000" dirty="0">
              <a:solidFill>
                <a:srgbClr val="085E5F"/>
              </a:solidFill>
              <a:latin typeface="Myriad Pro" panose="020B0503030403020204" pitchFamily="34" charset="0"/>
            </a:endParaRPr>
          </a:p>
          <a:p>
            <a:pPr algn="just"/>
            <a:r>
              <a:rPr lang="en-US" sz="2000" dirty="0">
                <a:solidFill>
                  <a:srgbClr val="085E5F"/>
                </a:solidFill>
                <a:latin typeface="Myriad Pro" panose="020B0503030403020204" pitchFamily="34" charset="0"/>
              </a:rPr>
              <a:t>-&gt; </a:t>
            </a:r>
            <a:r>
              <a:rPr lang="fi-FI" sz="2000" dirty="0">
                <a:solidFill>
                  <a:srgbClr val="085E5F"/>
                </a:solidFill>
                <a:latin typeface="Myriad Pro" panose="020B0503030403020204" pitchFamily="34" charset="0"/>
              </a:rPr>
              <a:t>Rajoitukset siitä, kuinka ja kuinka paljon näitä biopohjaisia ​​lannoitteita sovelletaan</a:t>
            </a:r>
            <a:endParaRPr lang="en-US" sz="2000" dirty="0">
              <a:solidFill>
                <a:srgbClr val="DEC4AA"/>
              </a:solidFill>
              <a:latin typeface="Myriad Pro" panose="020B0503030403020204" pitchFamily="34" charset="0"/>
            </a:endParaRPr>
          </a:p>
          <a:p>
            <a:pPr algn="just"/>
            <a:endParaRPr lang="en-US" sz="2000" dirty="0">
              <a:solidFill>
                <a:srgbClr val="DEC4AA"/>
              </a:solidFill>
              <a:latin typeface="Myriad Pro" panose="020B0503030403020204" pitchFamily="34" charset="0"/>
            </a:endParaRPr>
          </a:p>
        </p:txBody>
      </p:sp>
      <p:pic>
        <p:nvPicPr>
          <p:cNvPr id="8" name="Imagen 7">
            <a:extLst>
              <a:ext uri="{FF2B5EF4-FFF2-40B4-BE49-F238E27FC236}">
                <a16:creationId xmlns:a16="http://schemas.microsoft.com/office/drawing/2014/main" id="{A6EACB48-1B27-C5FE-0493-B871BAD9B3EE}"/>
              </a:ext>
            </a:extLst>
          </p:cNvPr>
          <p:cNvPicPr>
            <a:picLocks noChangeAspect="1"/>
          </p:cNvPicPr>
          <p:nvPr/>
        </p:nvPicPr>
        <p:blipFill>
          <a:blip r:embed="rId3"/>
          <a:stretch>
            <a:fillRect/>
          </a:stretch>
        </p:blipFill>
        <p:spPr>
          <a:xfrm>
            <a:off x="462337" y="1600200"/>
            <a:ext cx="1479479" cy="1479479"/>
          </a:xfrm>
          <a:prstGeom prst="rect">
            <a:avLst/>
          </a:prstGeom>
        </p:spPr>
      </p:pic>
    </p:spTree>
    <p:extLst>
      <p:ext uri="{BB962C8B-B14F-4D97-AF65-F5344CB8AC3E}">
        <p14:creationId xmlns:p14="http://schemas.microsoft.com/office/powerpoint/2010/main" val="135922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A3CD33D0-36B4-4041-C690-874DEF213FD3}"/>
              </a:ext>
            </a:extLst>
          </p:cNvPr>
          <p:cNvSpPr/>
          <p:nvPr/>
        </p:nvSpPr>
        <p:spPr>
          <a:xfrm rot="10800000">
            <a:off x="0" y="5226276"/>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4503156" cy="707886"/>
          </a:xfrm>
          <a:prstGeom prst="rect">
            <a:avLst/>
          </a:prstGeom>
          <a:noFill/>
        </p:spPr>
        <p:txBody>
          <a:bodyPr wrap="none" rtlCol="0">
            <a:spAutoFit/>
          </a:bodyPr>
          <a:lstStyle/>
          <a:p>
            <a:r>
              <a:rPr lang="en-US" sz="4000" dirty="0" err="1">
                <a:solidFill>
                  <a:srgbClr val="085E5F"/>
                </a:solidFill>
                <a:latin typeface="Britannic Bold" panose="020B0903060703020204" pitchFamily="34" charset="0"/>
              </a:rPr>
              <a:t>Projektin</a:t>
            </a:r>
            <a:r>
              <a:rPr lang="en-US" sz="4000" dirty="0">
                <a:solidFill>
                  <a:srgbClr val="085E5F"/>
                </a:solidFill>
                <a:latin typeface="Britannic Bold" panose="020B0903060703020204" pitchFamily="34" charset="0"/>
              </a:rPr>
              <a:t> </a:t>
            </a:r>
            <a:r>
              <a:rPr lang="en-US" sz="4000" dirty="0" err="1">
                <a:solidFill>
                  <a:srgbClr val="085E5F"/>
                </a:solidFill>
                <a:latin typeface="Britannic Bold" panose="020B0903060703020204" pitchFamily="34" charset="0"/>
              </a:rPr>
              <a:t>tavoitteet</a:t>
            </a:r>
            <a:endParaRPr lang="nl-BE" sz="4000" dirty="0">
              <a:solidFill>
                <a:srgbClr val="085E5F"/>
              </a:solidFill>
              <a:latin typeface="Britannic Bold" panose="020B0903060703020204" pitchFamily="34" charset="0"/>
            </a:endParaRPr>
          </a:p>
        </p:txBody>
      </p:sp>
      <p:sp>
        <p:nvSpPr>
          <p:cNvPr id="9" name="TextBox 8">
            <a:extLst>
              <a:ext uri="{FF2B5EF4-FFF2-40B4-BE49-F238E27FC236}">
                <a16:creationId xmlns:a16="http://schemas.microsoft.com/office/drawing/2014/main" id="{2120ED5B-C9E0-4B7A-AC0C-8D6B19636607}"/>
              </a:ext>
            </a:extLst>
          </p:cNvPr>
          <p:cNvSpPr txBox="1"/>
          <p:nvPr/>
        </p:nvSpPr>
        <p:spPr>
          <a:xfrm>
            <a:off x="2570134" y="1857398"/>
            <a:ext cx="8618605" cy="2000548"/>
          </a:xfrm>
          <a:prstGeom prst="rect">
            <a:avLst/>
          </a:prstGeom>
          <a:noFill/>
        </p:spPr>
        <p:txBody>
          <a:bodyPr wrap="square" rtlCol="0">
            <a:spAutoFit/>
          </a:bodyPr>
          <a:lstStyle/>
          <a:p>
            <a:pPr marL="342900" indent="-342900" algn="just">
              <a:buFont typeface="Wingdings" panose="05000000000000000000" pitchFamily="2" charset="2"/>
              <a:buChar char="Ø"/>
            </a:pPr>
            <a:r>
              <a:rPr lang="fi-FI" sz="2000" dirty="0">
                <a:solidFill>
                  <a:srgbClr val="085E5F"/>
                </a:solidFill>
                <a:latin typeface="Myriad Pro" panose="020B0503030403020204" pitchFamily="34" charset="0"/>
              </a:rPr>
              <a:t>Havainnollistaa eri jätevirroista peräisin olevien vaihtoehtoisten lannoitevalmisteiden soveltuvuus ottaen huomioon </a:t>
            </a:r>
            <a:r>
              <a:rPr lang="fi-FI" sz="2000" b="1" dirty="0">
                <a:solidFill>
                  <a:srgbClr val="085E5F"/>
                </a:solidFill>
                <a:latin typeface="Myriad Pro" panose="020B0503030403020204" pitchFamily="34" charset="0"/>
              </a:rPr>
              <a:t>tekniset</a:t>
            </a:r>
            <a:r>
              <a:rPr lang="fi-FI" sz="2000" dirty="0">
                <a:solidFill>
                  <a:srgbClr val="085E5F"/>
                </a:solidFill>
                <a:latin typeface="Myriad Pro" panose="020B0503030403020204" pitchFamily="34" charset="0"/>
              </a:rPr>
              <a:t>, </a:t>
            </a:r>
            <a:r>
              <a:rPr lang="fi-FI" sz="2000" b="1" dirty="0">
                <a:solidFill>
                  <a:srgbClr val="085E5F"/>
                </a:solidFill>
                <a:latin typeface="Myriad Pro" panose="020B0503030403020204" pitchFamily="34" charset="0"/>
              </a:rPr>
              <a:t>taloudelliset</a:t>
            </a:r>
            <a:r>
              <a:rPr lang="fi-FI" sz="2000" dirty="0">
                <a:solidFill>
                  <a:srgbClr val="085E5F"/>
                </a:solidFill>
                <a:latin typeface="Myriad Pro" panose="020B0503030403020204" pitchFamily="34" charset="0"/>
              </a:rPr>
              <a:t> ja </a:t>
            </a:r>
            <a:r>
              <a:rPr lang="fi-FI" sz="2000" b="1" dirty="0">
                <a:solidFill>
                  <a:srgbClr val="085E5F"/>
                </a:solidFill>
                <a:latin typeface="Myriad Pro" panose="020B0503030403020204" pitchFamily="34" charset="0"/>
              </a:rPr>
              <a:t>ympäristölliset</a:t>
            </a:r>
            <a:r>
              <a:rPr lang="fi-FI" sz="2000" dirty="0">
                <a:solidFill>
                  <a:srgbClr val="085E5F"/>
                </a:solidFill>
                <a:latin typeface="Myriad Pro" panose="020B0503030403020204" pitchFamily="34" charset="0"/>
              </a:rPr>
              <a:t> näkökohdat sekä turvallisen käytön</a:t>
            </a:r>
          </a:p>
          <a:p>
            <a:pPr marL="342900" indent="-342900" algn="just">
              <a:buFont typeface="Wingdings" panose="05000000000000000000" pitchFamily="2" charset="2"/>
              <a:buChar char="Ø"/>
            </a:pPr>
            <a:endParaRPr lang="en-US" sz="2400" dirty="0">
              <a:solidFill>
                <a:srgbClr val="085E5F"/>
              </a:solidFill>
              <a:latin typeface="Myriad Pro" panose="020B0503030403020204" pitchFamily="34" charset="0"/>
            </a:endParaRPr>
          </a:p>
          <a:p>
            <a:pPr marL="342900" indent="-342900" algn="just">
              <a:buFont typeface="Wingdings" panose="05000000000000000000" pitchFamily="2" charset="2"/>
              <a:buChar char="Ø"/>
            </a:pPr>
            <a:r>
              <a:rPr lang="en-US" sz="2000" dirty="0" err="1">
                <a:solidFill>
                  <a:srgbClr val="085E5F"/>
                </a:solidFill>
                <a:latin typeface="Myriad Pro" panose="020B0503030403020204" pitchFamily="34" charset="0"/>
              </a:rPr>
              <a:t>Edesauttaa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vaihtoehtoisten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lannoitevalmisteiden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käyttöä</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lisätä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tietoisuutta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niiden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eduista</a:t>
            </a:r>
            <a:endParaRPr lang="en-US" sz="2000" dirty="0">
              <a:solidFill>
                <a:srgbClr val="085E5F"/>
              </a:solidFill>
              <a:latin typeface="Myriad Pro" panose="020B0503030403020204" pitchFamily="34" charset="0"/>
            </a:endParaRPr>
          </a:p>
        </p:txBody>
      </p:sp>
      <p:pic>
        <p:nvPicPr>
          <p:cNvPr id="3" name="Imagen 2">
            <a:extLst>
              <a:ext uri="{FF2B5EF4-FFF2-40B4-BE49-F238E27FC236}">
                <a16:creationId xmlns:a16="http://schemas.microsoft.com/office/drawing/2014/main" id="{50EE7DC0-94A7-9A48-8EB1-593425A5A8B6}"/>
              </a:ext>
            </a:extLst>
          </p:cNvPr>
          <p:cNvPicPr>
            <a:picLocks noChangeAspect="1"/>
          </p:cNvPicPr>
          <p:nvPr/>
        </p:nvPicPr>
        <p:blipFill>
          <a:blip r:embed="rId3"/>
          <a:stretch>
            <a:fillRect/>
          </a:stretch>
        </p:blipFill>
        <p:spPr>
          <a:xfrm>
            <a:off x="624989" y="2173734"/>
            <a:ext cx="1398142" cy="1398142"/>
          </a:xfrm>
          <a:prstGeom prst="rect">
            <a:avLst/>
          </a:prstGeom>
        </p:spPr>
      </p:pic>
      <p:pic>
        <p:nvPicPr>
          <p:cNvPr id="11" name="Imagen 10">
            <a:extLst>
              <a:ext uri="{FF2B5EF4-FFF2-40B4-BE49-F238E27FC236}">
                <a16:creationId xmlns:a16="http://schemas.microsoft.com/office/drawing/2014/main" id="{20AC4A51-D9A0-8694-BEF4-7D7DCC2F09AF}"/>
              </a:ext>
            </a:extLst>
          </p:cNvPr>
          <p:cNvPicPr>
            <a:picLocks noChangeAspect="1"/>
          </p:cNvPicPr>
          <p:nvPr/>
        </p:nvPicPr>
        <p:blipFill>
          <a:blip r:embed="rId4"/>
          <a:stretch>
            <a:fillRect/>
          </a:stretch>
        </p:blipFill>
        <p:spPr>
          <a:xfrm>
            <a:off x="5663475" y="4646857"/>
            <a:ext cx="1030995" cy="1030995"/>
          </a:xfrm>
          <a:prstGeom prst="rect">
            <a:avLst/>
          </a:prstGeom>
        </p:spPr>
      </p:pic>
      <p:pic>
        <p:nvPicPr>
          <p:cNvPr id="15" name="Imagen 14">
            <a:extLst>
              <a:ext uri="{FF2B5EF4-FFF2-40B4-BE49-F238E27FC236}">
                <a16:creationId xmlns:a16="http://schemas.microsoft.com/office/drawing/2014/main" id="{E0B52C30-09BA-1C5B-7D5A-8DE8D97F904C}"/>
              </a:ext>
            </a:extLst>
          </p:cNvPr>
          <p:cNvPicPr>
            <a:picLocks noChangeAspect="1"/>
          </p:cNvPicPr>
          <p:nvPr/>
        </p:nvPicPr>
        <p:blipFill>
          <a:blip r:embed="rId5"/>
          <a:stretch>
            <a:fillRect/>
          </a:stretch>
        </p:blipFill>
        <p:spPr>
          <a:xfrm>
            <a:off x="7065895" y="4648999"/>
            <a:ext cx="1030995" cy="1030995"/>
          </a:xfrm>
          <a:prstGeom prst="rect">
            <a:avLst/>
          </a:prstGeom>
        </p:spPr>
      </p:pic>
      <p:pic>
        <p:nvPicPr>
          <p:cNvPr id="17" name="Imagen 16">
            <a:extLst>
              <a:ext uri="{FF2B5EF4-FFF2-40B4-BE49-F238E27FC236}">
                <a16:creationId xmlns:a16="http://schemas.microsoft.com/office/drawing/2014/main" id="{AD01C5E9-17BD-E1EB-732F-5EFCC1EB4D06}"/>
              </a:ext>
            </a:extLst>
          </p:cNvPr>
          <p:cNvPicPr>
            <a:picLocks noChangeAspect="1"/>
          </p:cNvPicPr>
          <p:nvPr/>
        </p:nvPicPr>
        <p:blipFill>
          <a:blip r:embed="rId6"/>
          <a:stretch>
            <a:fillRect/>
          </a:stretch>
        </p:blipFill>
        <p:spPr>
          <a:xfrm>
            <a:off x="4171309" y="4648999"/>
            <a:ext cx="1120741" cy="1120741"/>
          </a:xfrm>
          <a:prstGeom prst="rect">
            <a:avLst/>
          </a:prstGeom>
        </p:spPr>
      </p:pic>
      <p:pic>
        <p:nvPicPr>
          <p:cNvPr id="19" name="Imagen 18">
            <a:extLst>
              <a:ext uri="{FF2B5EF4-FFF2-40B4-BE49-F238E27FC236}">
                <a16:creationId xmlns:a16="http://schemas.microsoft.com/office/drawing/2014/main" id="{940B6042-5B2B-4814-64F0-AF5C0032EB7F}"/>
              </a:ext>
            </a:extLst>
          </p:cNvPr>
          <p:cNvPicPr>
            <a:picLocks noChangeAspect="1"/>
          </p:cNvPicPr>
          <p:nvPr/>
        </p:nvPicPr>
        <p:blipFill>
          <a:blip r:embed="rId7"/>
          <a:stretch>
            <a:fillRect/>
          </a:stretch>
        </p:blipFill>
        <p:spPr>
          <a:xfrm>
            <a:off x="1659824" y="4578427"/>
            <a:ext cx="1261884" cy="1261884"/>
          </a:xfrm>
          <a:prstGeom prst="rect">
            <a:avLst/>
          </a:prstGeom>
        </p:spPr>
      </p:pic>
      <p:pic>
        <p:nvPicPr>
          <p:cNvPr id="21" name="Gráfico 20" descr="Atrás con relleno sólido">
            <a:extLst>
              <a:ext uri="{FF2B5EF4-FFF2-40B4-BE49-F238E27FC236}">
                <a16:creationId xmlns:a16="http://schemas.microsoft.com/office/drawing/2014/main" id="{F4BE0076-FA14-55F0-8896-D4353FA54D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94230" y="4745173"/>
            <a:ext cx="914400" cy="914400"/>
          </a:xfrm>
          <a:prstGeom prst="rect">
            <a:avLst/>
          </a:prstGeom>
        </p:spPr>
      </p:pic>
      <p:pic>
        <p:nvPicPr>
          <p:cNvPr id="22" name="Gráfico 21" descr="Atrás con relleno sólido">
            <a:extLst>
              <a:ext uri="{FF2B5EF4-FFF2-40B4-BE49-F238E27FC236}">
                <a16:creationId xmlns:a16="http://schemas.microsoft.com/office/drawing/2014/main" id="{8CA081B2-6066-4186-31A2-9DD19BA71C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8315" y="4646857"/>
            <a:ext cx="914400" cy="914400"/>
          </a:xfrm>
          <a:prstGeom prst="rect">
            <a:avLst/>
          </a:prstGeom>
        </p:spPr>
      </p:pic>
      <p:pic>
        <p:nvPicPr>
          <p:cNvPr id="24" name="Imagen 23">
            <a:extLst>
              <a:ext uri="{FF2B5EF4-FFF2-40B4-BE49-F238E27FC236}">
                <a16:creationId xmlns:a16="http://schemas.microsoft.com/office/drawing/2014/main" id="{5F958792-A71E-8C8D-4096-1D528989622C}"/>
              </a:ext>
            </a:extLst>
          </p:cNvPr>
          <p:cNvPicPr>
            <a:picLocks noChangeAspect="1"/>
          </p:cNvPicPr>
          <p:nvPr/>
        </p:nvPicPr>
        <p:blipFill>
          <a:blip r:embed="rId10"/>
          <a:stretch>
            <a:fillRect/>
          </a:stretch>
        </p:blipFill>
        <p:spPr>
          <a:xfrm>
            <a:off x="9680000" y="4608213"/>
            <a:ext cx="1120741" cy="1120741"/>
          </a:xfrm>
          <a:prstGeom prst="rect">
            <a:avLst/>
          </a:prstGeom>
        </p:spPr>
      </p:pic>
    </p:spTree>
    <p:extLst>
      <p:ext uri="{BB962C8B-B14F-4D97-AF65-F5344CB8AC3E}">
        <p14:creationId xmlns:p14="http://schemas.microsoft.com/office/powerpoint/2010/main" val="131507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2494594" cy="707886"/>
          </a:xfrm>
          <a:prstGeom prst="rect">
            <a:avLst/>
          </a:prstGeom>
          <a:noFill/>
        </p:spPr>
        <p:txBody>
          <a:bodyPr wrap="none" rtlCol="0">
            <a:spAutoFit/>
          </a:bodyPr>
          <a:lstStyle/>
          <a:p>
            <a:r>
              <a:rPr lang="en-US" sz="4000" dirty="0">
                <a:solidFill>
                  <a:srgbClr val="085E5F"/>
                </a:solidFill>
                <a:latin typeface="Britannic Bold" panose="020B0903060703020204" pitchFamily="34" charset="0"/>
              </a:rPr>
              <a:t>NOVAFERT</a:t>
            </a:r>
            <a:endParaRPr lang="nl-BE" sz="4000" dirty="0">
              <a:solidFill>
                <a:srgbClr val="085E5F"/>
              </a:solidFill>
              <a:latin typeface="Britannic Bold" panose="020B0903060703020204" pitchFamily="34" charset="0"/>
            </a:endParaRPr>
          </a:p>
        </p:txBody>
      </p:sp>
      <p:sp>
        <p:nvSpPr>
          <p:cNvPr id="9" name="TextBox 8">
            <a:extLst>
              <a:ext uri="{FF2B5EF4-FFF2-40B4-BE49-F238E27FC236}">
                <a16:creationId xmlns:a16="http://schemas.microsoft.com/office/drawing/2014/main" id="{2120ED5B-C9E0-4B7A-AC0C-8D6B19636607}"/>
              </a:ext>
            </a:extLst>
          </p:cNvPr>
          <p:cNvSpPr txBox="1"/>
          <p:nvPr/>
        </p:nvSpPr>
        <p:spPr>
          <a:xfrm>
            <a:off x="319481" y="1708888"/>
            <a:ext cx="4147172" cy="3785652"/>
          </a:xfrm>
          <a:prstGeom prst="rect">
            <a:avLst/>
          </a:prstGeom>
          <a:noFill/>
        </p:spPr>
        <p:txBody>
          <a:bodyPr wrap="square" rtlCol="0">
            <a:spAutoFit/>
          </a:bodyPr>
          <a:lstStyle/>
          <a:p>
            <a:pPr marL="342900" indent="-342900">
              <a:buFont typeface="Wingdings" panose="05000000000000000000" pitchFamily="2" charset="2"/>
              <a:buChar char="v"/>
            </a:pPr>
            <a:r>
              <a:rPr lang="en-US" sz="2400" dirty="0">
                <a:solidFill>
                  <a:srgbClr val="085E5F"/>
                </a:solidFill>
                <a:latin typeface="Myriad Pro" panose="020B0503030403020204" pitchFamily="34" charset="0"/>
              </a:rPr>
              <a:t>CSA (Coordination and support action)</a:t>
            </a:r>
          </a:p>
          <a:p>
            <a:pPr marL="342900" indent="-342900" algn="ctr">
              <a:buFont typeface="Wingdings" panose="05000000000000000000" pitchFamily="2" charset="2"/>
              <a:buChar char="v"/>
            </a:pPr>
            <a:endParaRPr lang="en-US" sz="2400" dirty="0">
              <a:solidFill>
                <a:srgbClr val="085E5F"/>
              </a:solidFill>
              <a:latin typeface="Myriad Pro" panose="020B0503030403020204" pitchFamily="34" charset="0"/>
            </a:endParaRPr>
          </a:p>
          <a:p>
            <a:pPr marL="342900" indent="-342900">
              <a:buFont typeface="Wingdings" panose="05000000000000000000" pitchFamily="2" charset="2"/>
              <a:buChar char="v"/>
            </a:pPr>
            <a:r>
              <a:rPr lang="en-US" sz="2400" dirty="0">
                <a:solidFill>
                  <a:srgbClr val="085E5F"/>
                </a:solidFill>
                <a:latin typeface="Myriad Pro" panose="020B0503030403020204" pitchFamily="34" charset="0"/>
              </a:rPr>
              <a:t>9 </a:t>
            </a:r>
            <a:r>
              <a:rPr lang="en-US" sz="2400" dirty="0" err="1">
                <a:solidFill>
                  <a:srgbClr val="085E5F"/>
                </a:solidFill>
                <a:latin typeface="Myriad Pro" panose="020B0503030403020204" pitchFamily="34" charset="0"/>
              </a:rPr>
              <a:t>partneria</a:t>
            </a:r>
            <a:endParaRPr lang="en-US" sz="2400" dirty="0">
              <a:solidFill>
                <a:srgbClr val="085E5F"/>
              </a:solidFill>
              <a:latin typeface="Myriad Pro" panose="020B0503030403020204" pitchFamily="34" charset="0"/>
            </a:endParaRPr>
          </a:p>
          <a:p>
            <a:pPr marL="342900" indent="-342900">
              <a:buFont typeface="Wingdings" panose="05000000000000000000" pitchFamily="2" charset="2"/>
              <a:buChar char="v"/>
            </a:pPr>
            <a:endParaRPr lang="en-US" sz="2400" dirty="0">
              <a:solidFill>
                <a:srgbClr val="085E5F"/>
              </a:solidFill>
              <a:latin typeface="Myriad Pro" panose="020B0503030403020204" pitchFamily="34" charset="0"/>
            </a:endParaRPr>
          </a:p>
          <a:p>
            <a:pPr marL="342900" indent="-342900">
              <a:buFont typeface="Wingdings" panose="05000000000000000000" pitchFamily="2" charset="2"/>
              <a:buChar char="v"/>
            </a:pPr>
            <a:r>
              <a:rPr lang="en-US" sz="2400" dirty="0">
                <a:solidFill>
                  <a:srgbClr val="085E5F"/>
                </a:solidFill>
                <a:latin typeface="Myriad Pro" panose="020B0503030403020204" pitchFamily="34" charset="0"/>
              </a:rPr>
              <a:t>6 </a:t>
            </a:r>
            <a:r>
              <a:rPr lang="en-US" sz="2400" dirty="0" err="1">
                <a:solidFill>
                  <a:srgbClr val="085E5F"/>
                </a:solidFill>
                <a:latin typeface="Myriad Pro" panose="020B0503030403020204" pitchFamily="34" charset="0"/>
              </a:rPr>
              <a:t>maata</a:t>
            </a:r>
            <a:endParaRPr lang="en-US" sz="2400" dirty="0">
              <a:solidFill>
                <a:srgbClr val="085E5F"/>
              </a:solidFill>
              <a:latin typeface="Myriad Pro" panose="020B0503030403020204" pitchFamily="34" charset="0"/>
            </a:endParaRPr>
          </a:p>
          <a:p>
            <a:pPr marL="342900" indent="-342900">
              <a:buFont typeface="Wingdings" panose="05000000000000000000" pitchFamily="2" charset="2"/>
              <a:buChar char="v"/>
            </a:pPr>
            <a:endParaRPr lang="en-US" sz="2400" dirty="0">
              <a:solidFill>
                <a:srgbClr val="085E5F"/>
              </a:solidFill>
              <a:latin typeface="Myriad Pro" panose="020B0503030403020204" pitchFamily="34" charset="0"/>
            </a:endParaRPr>
          </a:p>
          <a:p>
            <a:pPr marL="342900" indent="-342900">
              <a:buFont typeface="Wingdings" panose="05000000000000000000" pitchFamily="2" charset="2"/>
              <a:buChar char="v"/>
            </a:pPr>
            <a:r>
              <a:rPr lang="en-US" sz="2400" dirty="0">
                <a:solidFill>
                  <a:srgbClr val="085E5F"/>
                </a:solidFill>
                <a:latin typeface="Myriad Pro" panose="020B0503030403020204" pitchFamily="34" charset="0"/>
              </a:rPr>
              <a:t>2 000 000 €</a:t>
            </a:r>
          </a:p>
          <a:p>
            <a:pPr marL="342900" indent="-342900">
              <a:buFont typeface="Wingdings" panose="05000000000000000000" pitchFamily="2" charset="2"/>
              <a:buChar char="v"/>
            </a:pPr>
            <a:endParaRPr lang="en-US" sz="2400" dirty="0">
              <a:solidFill>
                <a:srgbClr val="085E5F"/>
              </a:solidFill>
              <a:latin typeface="Myriad Pro" panose="020B0503030403020204" pitchFamily="34" charset="0"/>
            </a:endParaRPr>
          </a:p>
          <a:p>
            <a:pPr marL="342900" indent="-342900">
              <a:buFont typeface="Wingdings" panose="05000000000000000000" pitchFamily="2" charset="2"/>
              <a:buChar char="v"/>
            </a:pPr>
            <a:r>
              <a:rPr lang="en-US" sz="2400" dirty="0">
                <a:solidFill>
                  <a:srgbClr val="085E5F"/>
                </a:solidFill>
                <a:latin typeface="Myriad Pro" panose="020B0503030403020204" pitchFamily="34" charset="0"/>
              </a:rPr>
              <a:t>36 </a:t>
            </a:r>
            <a:r>
              <a:rPr lang="en-US" sz="2400" dirty="0" err="1">
                <a:solidFill>
                  <a:srgbClr val="085E5F"/>
                </a:solidFill>
                <a:latin typeface="Myriad Pro" panose="020B0503030403020204" pitchFamily="34" charset="0"/>
              </a:rPr>
              <a:t>kuukautta</a:t>
            </a:r>
            <a:endParaRPr lang="en-US" sz="2400" dirty="0">
              <a:solidFill>
                <a:srgbClr val="085E5F"/>
              </a:solidFill>
              <a:latin typeface="Myriad Pro" panose="020B0503030403020204" pitchFamily="34" charset="0"/>
            </a:endParaRPr>
          </a:p>
        </p:txBody>
      </p:sp>
      <p:sp>
        <p:nvSpPr>
          <p:cNvPr id="10" name="Rectangle 3">
            <a:extLst>
              <a:ext uri="{FF2B5EF4-FFF2-40B4-BE49-F238E27FC236}">
                <a16:creationId xmlns:a16="http://schemas.microsoft.com/office/drawing/2014/main" id="{A7557447-6389-FA43-D090-F090F8F8F070}"/>
              </a:ext>
            </a:extLst>
          </p:cNvPr>
          <p:cNvSpPr/>
          <p:nvPr/>
        </p:nvSpPr>
        <p:spPr>
          <a:xfrm rot="10800000">
            <a:off x="0" y="5494540"/>
            <a:ext cx="12192000" cy="138930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6B9EB5E0-EE96-A8D7-2630-22C7C7317494}"/>
              </a:ext>
            </a:extLst>
          </p:cNvPr>
          <p:cNvPicPr>
            <a:picLocks noChangeAspect="1"/>
          </p:cNvPicPr>
          <p:nvPr/>
        </p:nvPicPr>
        <p:blipFill>
          <a:blip r:embed="rId3"/>
          <a:stretch>
            <a:fillRect/>
          </a:stretch>
        </p:blipFill>
        <p:spPr>
          <a:xfrm>
            <a:off x="4848370" y="1363460"/>
            <a:ext cx="4854586" cy="4405087"/>
          </a:xfrm>
          <a:prstGeom prst="rect">
            <a:avLst/>
          </a:prstGeom>
        </p:spPr>
      </p:pic>
      <p:pic>
        <p:nvPicPr>
          <p:cNvPr id="12" name="Imagen 11">
            <a:extLst>
              <a:ext uri="{FF2B5EF4-FFF2-40B4-BE49-F238E27FC236}">
                <a16:creationId xmlns:a16="http://schemas.microsoft.com/office/drawing/2014/main" id="{0AD65096-2978-02A7-483C-D16475DD0DA3}"/>
              </a:ext>
            </a:extLst>
          </p:cNvPr>
          <p:cNvPicPr>
            <a:picLocks noChangeAspect="1"/>
          </p:cNvPicPr>
          <p:nvPr/>
        </p:nvPicPr>
        <p:blipFill>
          <a:blip r:embed="rId4"/>
          <a:stretch>
            <a:fillRect/>
          </a:stretch>
        </p:blipFill>
        <p:spPr>
          <a:xfrm>
            <a:off x="5658018" y="4895119"/>
            <a:ext cx="390418" cy="390418"/>
          </a:xfrm>
          <a:prstGeom prst="rect">
            <a:avLst/>
          </a:prstGeom>
        </p:spPr>
      </p:pic>
      <p:pic>
        <p:nvPicPr>
          <p:cNvPr id="14" name="Imagen 13">
            <a:extLst>
              <a:ext uri="{FF2B5EF4-FFF2-40B4-BE49-F238E27FC236}">
                <a16:creationId xmlns:a16="http://schemas.microsoft.com/office/drawing/2014/main" id="{92585B19-7360-B424-2795-4E8CE9062D18}"/>
              </a:ext>
            </a:extLst>
          </p:cNvPr>
          <p:cNvPicPr>
            <a:picLocks noChangeAspect="1"/>
          </p:cNvPicPr>
          <p:nvPr/>
        </p:nvPicPr>
        <p:blipFill>
          <a:blip r:embed="rId4"/>
          <a:stretch>
            <a:fillRect/>
          </a:stretch>
        </p:blipFill>
        <p:spPr>
          <a:xfrm>
            <a:off x="5810418" y="5047519"/>
            <a:ext cx="390418" cy="390418"/>
          </a:xfrm>
          <a:prstGeom prst="rect">
            <a:avLst/>
          </a:prstGeom>
        </p:spPr>
      </p:pic>
      <p:pic>
        <p:nvPicPr>
          <p:cNvPr id="15" name="Imagen 14">
            <a:extLst>
              <a:ext uri="{FF2B5EF4-FFF2-40B4-BE49-F238E27FC236}">
                <a16:creationId xmlns:a16="http://schemas.microsoft.com/office/drawing/2014/main" id="{97C8165D-A630-BDE3-CFE9-B57E7A79EDBD}"/>
              </a:ext>
            </a:extLst>
          </p:cNvPr>
          <p:cNvPicPr>
            <a:picLocks noChangeAspect="1"/>
          </p:cNvPicPr>
          <p:nvPr/>
        </p:nvPicPr>
        <p:blipFill>
          <a:blip r:embed="rId4"/>
          <a:stretch>
            <a:fillRect/>
          </a:stretch>
        </p:blipFill>
        <p:spPr>
          <a:xfrm>
            <a:off x="5543468" y="5278104"/>
            <a:ext cx="390418" cy="390418"/>
          </a:xfrm>
          <a:prstGeom prst="rect">
            <a:avLst/>
          </a:prstGeom>
        </p:spPr>
      </p:pic>
      <p:pic>
        <p:nvPicPr>
          <p:cNvPr id="17" name="Imagen 16">
            <a:extLst>
              <a:ext uri="{FF2B5EF4-FFF2-40B4-BE49-F238E27FC236}">
                <a16:creationId xmlns:a16="http://schemas.microsoft.com/office/drawing/2014/main" id="{1DFF2603-E596-AC5A-B580-91CA2170916A}"/>
              </a:ext>
            </a:extLst>
          </p:cNvPr>
          <p:cNvPicPr>
            <a:picLocks noChangeAspect="1"/>
          </p:cNvPicPr>
          <p:nvPr/>
        </p:nvPicPr>
        <p:blipFill>
          <a:blip r:embed="rId4"/>
          <a:stretch>
            <a:fillRect/>
          </a:stretch>
        </p:blipFill>
        <p:spPr>
          <a:xfrm>
            <a:off x="7673838" y="2634179"/>
            <a:ext cx="390418" cy="390418"/>
          </a:xfrm>
          <a:prstGeom prst="rect">
            <a:avLst/>
          </a:prstGeom>
        </p:spPr>
      </p:pic>
      <p:pic>
        <p:nvPicPr>
          <p:cNvPr id="18" name="Imagen 17">
            <a:extLst>
              <a:ext uri="{FF2B5EF4-FFF2-40B4-BE49-F238E27FC236}">
                <a16:creationId xmlns:a16="http://schemas.microsoft.com/office/drawing/2014/main" id="{48C500DD-FCF3-6625-14DF-0238A8C1D65F}"/>
              </a:ext>
            </a:extLst>
          </p:cNvPr>
          <p:cNvPicPr>
            <a:picLocks noChangeAspect="1"/>
          </p:cNvPicPr>
          <p:nvPr/>
        </p:nvPicPr>
        <p:blipFill>
          <a:blip r:embed="rId4"/>
          <a:stretch>
            <a:fillRect/>
          </a:stretch>
        </p:blipFill>
        <p:spPr>
          <a:xfrm>
            <a:off x="7139273" y="3988824"/>
            <a:ext cx="390418" cy="390418"/>
          </a:xfrm>
          <a:prstGeom prst="rect">
            <a:avLst/>
          </a:prstGeom>
        </p:spPr>
      </p:pic>
      <p:pic>
        <p:nvPicPr>
          <p:cNvPr id="19" name="Imagen 18">
            <a:extLst>
              <a:ext uri="{FF2B5EF4-FFF2-40B4-BE49-F238E27FC236}">
                <a16:creationId xmlns:a16="http://schemas.microsoft.com/office/drawing/2014/main" id="{94D129AE-0C25-8BC4-0CAD-E336AAED5425}"/>
              </a:ext>
            </a:extLst>
          </p:cNvPr>
          <p:cNvPicPr>
            <a:picLocks noChangeAspect="1"/>
          </p:cNvPicPr>
          <p:nvPr/>
        </p:nvPicPr>
        <p:blipFill>
          <a:blip r:embed="rId4"/>
          <a:stretch>
            <a:fillRect/>
          </a:stretch>
        </p:blipFill>
        <p:spPr>
          <a:xfrm>
            <a:off x="6284914" y="4193052"/>
            <a:ext cx="390418" cy="390418"/>
          </a:xfrm>
          <a:prstGeom prst="rect">
            <a:avLst/>
          </a:prstGeom>
        </p:spPr>
      </p:pic>
      <p:pic>
        <p:nvPicPr>
          <p:cNvPr id="20" name="Imagen 19">
            <a:extLst>
              <a:ext uri="{FF2B5EF4-FFF2-40B4-BE49-F238E27FC236}">
                <a16:creationId xmlns:a16="http://schemas.microsoft.com/office/drawing/2014/main" id="{19F65C0C-E388-AF3D-A63D-8F116B4886E0}"/>
              </a:ext>
            </a:extLst>
          </p:cNvPr>
          <p:cNvPicPr>
            <a:picLocks noChangeAspect="1"/>
          </p:cNvPicPr>
          <p:nvPr/>
        </p:nvPicPr>
        <p:blipFill>
          <a:blip r:embed="rId4"/>
          <a:stretch>
            <a:fillRect/>
          </a:stretch>
        </p:blipFill>
        <p:spPr>
          <a:xfrm>
            <a:off x="6123844" y="3997843"/>
            <a:ext cx="390418" cy="390418"/>
          </a:xfrm>
          <a:prstGeom prst="rect">
            <a:avLst/>
          </a:prstGeom>
        </p:spPr>
      </p:pic>
      <p:pic>
        <p:nvPicPr>
          <p:cNvPr id="21" name="Imagen 20">
            <a:extLst>
              <a:ext uri="{FF2B5EF4-FFF2-40B4-BE49-F238E27FC236}">
                <a16:creationId xmlns:a16="http://schemas.microsoft.com/office/drawing/2014/main" id="{4B01E697-4FF9-4C73-A0C0-D1D7E7EEA83B}"/>
              </a:ext>
            </a:extLst>
          </p:cNvPr>
          <p:cNvPicPr>
            <a:picLocks noChangeAspect="1"/>
          </p:cNvPicPr>
          <p:nvPr/>
        </p:nvPicPr>
        <p:blipFill>
          <a:blip r:embed="rId4"/>
          <a:stretch>
            <a:fillRect/>
          </a:stretch>
        </p:blipFill>
        <p:spPr>
          <a:xfrm>
            <a:off x="7010484" y="4675908"/>
            <a:ext cx="390418" cy="390418"/>
          </a:xfrm>
          <a:prstGeom prst="rect">
            <a:avLst/>
          </a:prstGeom>
        </p:spPr>
      </p:pic>
      <p:pic>
        <p:nvPicPr>
          <p:cNvPr id="16" name="Imagen 15">
            <a:extLst>
              <a:ext uri="{FF2B5EF4-FFF2-40B4-BE49-F238E27FC236}">
                <a16:creationId xmlns:a16="http://schemas.microsoft.com/office/drawing/2014/main" id="{1EA59B65-E724-7F9B-8D0B-93B8F0F4D3B8}"/>
              </a:ext>
            </a:extLst>
          </p:cNvPr>
          <p:cNvPicPr>
            <a:picLocks noChangeAspect="1"/>
          </p:cNvPicPr>
          <p:nvPr/>
        </p:nvPicPr>
        <p:blipFill>
          <a:blip r:embed="rId4"/>
          <a:stretch>
            <a:fillRect/>
          </a:stretch>
        </p:blipFill>
        <p:spPr>
          <a:xfrm>
            <a:off x="5196182" y="3773877"/>
            <a:ext cx="447928" cy="404798"/>
          </a:xfrm>
          <a:prstGeom prst="rect">
            <a:avLst/>
          </a:prstGeom>
        </p:spPr>
      </p:pic>
    </p:spTree>
    <p:extLst>
      <p:ext uri="{BB962C8B-B14F-4D97-AF65-F5344CB8AC3E}">
        <p14:creationId xmlns:p14="http://schemas.microsoft.com/office/powerpoint/2010/main" val="58650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A56B194-0A81-342E-FBE5-0802A283B644}"/>
              </a:ext>
            </a:extLst>
          </p:cNvPr>
          <p:cNvSpPr/>
          <p:nvPr/>
        </p:nvSpPr>
        <p:spPr>
          <a:xfrm rot="10800000">
            <a:off x="0" y="5251194"/>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5">
            <a:extLst>
              <a:ext uri="{FF2B5EF4-FFF2-40B4-BE49-F238E27FC236}">
                <a16:creationId xmlns:a16="http://schemas.microsoft.com/office/drawing/2014/main" id="{0446B399-2B90-1283-0841-B17720CC7ED2}"/>
              </a:ext>
            </a:extLst>
          </p:cNvPr>
          <p:cNvSpPr txBox="1"/>
          <p:nvPr/>
        </p:nvSpPr>
        <p:spPr>
          <a:xfrm>
            <a:off x="624989" y="488612"/>
            <a:ext cx="2648482" cy="707886"/>
          </a:xfrm>
          <a:prstGeom prst="rect">
            <a:avLst/>
          </a:prstGeom>
          <a:noFill/>
        </p:spPr>
        <p:txBody>
          <a:bodyPr wrap="none" rtlCol="0">
            <a:spAutoFit/>
          </a:bodyPr>
          <a:lstStyle/>
          <a:p>
            <a:r>
              <a:rPr lang="en-US" sz="4000" dirty="0">
                <a:solidFill>
                  <a:srgbClr val="085E5F"/>
                </a:solidFill>
                <a:latin typeface="Britannic Bold" panose="020B0903060703020204" pitchFamily="34" charset="0"/>
              </a:rPr>
              <a:t>NOVAFERT </a:t>
            </a:r>
            <a:endParaRPr lang="nl-BE" sz="4000" dirty="0">
              <a:solidFill>
                <a:srgbClr val="085E5F"/>
              </a:solidFill>
              <a:latin typeface="Britannic Bold" panose="020B0903060703020204" pitchFamily="34" charset="0"/>
            </a:endParaRPr>
          </a:p>
        </p:txBody>
      </p:sp>
      <p:pic>
        <p:nvPicPr>
          <p:cNvPr id="5" name="Imagen 4">
            <a:extLst>
              <a:ext uri="{FF2B5EF4-FFF2-40B4-BE49-F238E27FC236}">
                <a16:creationId xmlns:a16="http://schemas.microsoft.com/office/drawing/2014/main" id="{B70A6563-E483-B657-D3FA-88FC47DFC03E}"/>
              </a:ext>
            </a:extLst>
          </p:cNvPr>
          <p:cNvPicPr>
            <a:picLocks noChangeAspect="1"/>
          </p:cNvPicPr>
          <p:nvPr/>
        </p:nvPicPr>
        <p:blipFill>
          <a:blip r:embed="rId2"/>
          <a:stretch>
            <a:fillRect/>
          </a:stretch>
        </p:blipFill>
        <p:spPr>
          <a:xfrm>
            <a:off x="1795462" y="1313746"/>
            <a:ext cx="8601075" cy="5226348"/>
          </a:xfrm>
          <a:prstGeom prst="rect">
            <a:avLst/>
          </a:prstGeom>
        </p:spPr>
      </p:pic>
    </p:spTree>
    <p:extLst>
      <p:ext uri="{BB962C8B-B14F-4D97-AF65-F5344CB8AC3E}">
        <p14:creationId xmlns:p14="http://schemas.microsoft.com/office/powerpoint/2010/main" val="48642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esquinas redondeadas 2">
            <a:extLst>
              <a:ext uri="{FF2B5EF4-FFF2-40B4-BE49-F238E27FC236}">
                <a16:creationId xmlns:a16="http://schemas.microsoft.com/office/drawing/2014/main" id="{AF2B06A8-437C-3359-3412-250AEC4D4D1D}"/>
              </a:ext>
            </a:extLst>
          </p:cNvPr>
          <p:cNvSpPr/>
          <p:nvPr/>
        </p:nvSpPr>
        <p:spPr>
          <a:xfrm>
            <a:off x="1115570" y="1283888"/>
            <a:ext cx="9134215" cy="844519"/>
          </a:xfrm>
          <a:prstGeom prst="roundRect">
            <a:avLst/>
          </a:prstGeom>
          <a:solidFill>
            <a:srgbClr val="DFC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angle 3">
            <a:extLst>
              <a:ext uri="{FF2B5EF4-FFF2-40B4-BE49-F238E27FC236}">
                <a16:creationId xmlns:a16="http://schemas.microsoft.com/office/drawing/2014/main" id="{02B650A4-DB2E-77A6-16C9-26F126E60B27}"/>
              </a:ext>
            </a:extLst>
          </p:cNvPr>
          <p:cNvSpPr/>
          <p:nvPr/>
        </p:nvSpPr>
        <p:spPr>
          <a:xfrm rot="10800000">
            <a:off x="0" y="5251194"/>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5017720" cy="707886"/>
          </a:xfrm>
          <a:prstGeom prst="rect">
            <a:avLst/>
          </a:prstGeom>
          <a:noFill/>
        </p:spPr>
        <p:txBody>
          <a:bodyPr wrap="none" rtlCol="0">
            <a:spAutoFit/>
          </a:bodyPr>
          <a:lstStyle/>
          <a:p>
            <a:r>
              <a:rPr lang="en-US" sz="4000" dirty="0">
                <a:solidFill>
                  <a:srgbClr val="085E5F"/>
                </a:solidFill>
                <a:latin typeface="Britannic Bold" panose="020B0903060703020204" pitchFamily="34" charset="0"/>
              </a:rPr>
              <a:t>NOVAFERT: </a:t>
            </a:r>
            <a:r>
              <a:rPr lang="en-US" sz="4000" dirty="0" err="1">
                <a:solidFill>
                  <a:srgbClr val="085E5F"/>
                </a:solidFill>
                <a:latin typeface="Britannic Bold" panose="020B0903060703020204" pitchFamily="34" charset="0"/>
              </a:rPr>
              <a:t>työpaketit</a:t>
            </a:r>
            <a:endParaRPr lang="nl-BE" sz="4000" dirty="0">
              <a:solidFill>
                <a:srgbClr val="085E5F"/>
              </a:solidFill>
              <a:latin typeface="Britannic Bold" panose="020B0903060703020204" pitchFamily="34" charset="0"/>
            </a:endParaRPr>
          </a:p>
        </p:txBody>
      </p:sp>
      <p:sp>
        <p:nvSpPr>
          <p:cNvPr id="2" name="Rectángulo: esquinas redondeadas 2">
            <a:extLst>
              <a:ext uri="{FF2B5EF4-FFF2-40B4-BE49-F238E27FC236}">
                <a16:creationId xmlns:a16="http://schemas.microsoft.com/office/drawing/2014/main" id="{21D10EFB-2284-03E8-F9BA-914318B0FCBE}"/>
              </a:ext>
            </a:extLst>
          </p:cNvPr>
          <p:cNvSpPr/>
          <p:nvPr/>
        </p:nvSpPr>
        <p:spPr>
          <a:xfrm>
            <a:off x="1127004" y="4526301"/>
            <a:ext cx="9122782" cy="1467045"/>
          </a:xfrm>
          <a:prstGeom prst="roundRect">
            <a:avLst/>
          </a:prstGeom>
          <a:solidFill>
            <a:srgbClr val="DFC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oup 1">
            <a:extLst>
              <a:ext uri="{FF2B5EF4-FFF2-40B4-BE49-F238E27FC236}">
                <a16:creationId xmlns:a16="http://schemas.microsoft.com/office/drawing/2014/main" id="{AE48217F-6F49-49ED-2230-D2D8C80357A0}"/>
              </a:ext>
            </a:extLst>
          </p:cNvPr>
          <p:cNvGrpSpPr/>
          <p:nvPr/>
        </p:nvGrpSpPr>
        <p:grpSpPr>
          <a:xfrm>
            <a:off x="904427" y="1196498"/>
            <a:ext cx="9345358" cy="4749356"/>
            <a:chOff x="593017" y="1051587"/>
            <a:chExt cx="9345358" cy="4749356"/>
          </a:xfrm>
        </p:grpSpPr>
        <p:sp>
          <p:nvSpPr>
            <p:cNvPr id="27" name="Elipse 32">
              <a:extLst>
                <a:ext uri="{FF2B5EF4-FFF2-40B4-BE49-F238E27FC236}">
                  <a16:creationId xmlns:a16="http://schemas.microsoft.com/office/drawing/2014/main" id="{24FA85C7-F546-A595-5B95-43D0BC163AF5}"/>
                </a:ext>
              </a:extLst>
            </p:cNvPr>
            <p:cNvSpPr/>
            <p:nvPr/>
          </p:nvSpPr>
          <p:spPr>
            <a:xfrm>
              <a:off x="600658" y="1051587"/>
              <a:ext cx="671442" cy="673708"/>
            </a:xfrm>
            <a:prstGeom prst="ellipse">
              <a:avLst/>
            </a:prstGeom>
            <a:solidFill>
              <a:srgbClr val="0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WP1</a:t>
              </a:r>
            </a:p>
          </p:txBody>
        </p:sp>
        <p:sp>
          <p:nvSpPr>
            <p:cNvPr id="7" name="Rectángulo: esquinas redondeadas 2">
              <a:extLst>
                <a:ext uri="{FF2B5EF4-FFF2-40B4-BE49-F238E27FC236}">
                  <a16:creationId xmlns:a16="http://schemas.microsoft.com/office/drawing/2014/main" id="{AFC5C5A2-B48F-D7CC-957F-398F8A38972E}"/>
                </a:ext>
              </a:extLst>
            </p:cNvPr>
            <p:cNvSpPr/>
            <p:nvPr/>
          </p:nvSpPr>
          <p:spPr>
            <a:xfrm>
              <a:off x="759674" y="2320642"/>
              <a:ext cx="9178701" cy="1685986"/>
            </a:xfrm>
            <a:prstGeom prst="roundRect">
              <a:avLst/>
            </a:prstGeom>
            <a:solidFill>
              <a:srgbClr val="DFC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68">
              <a:extLst>
                <a:ext uri="{FF2B5EF4-FFF2-40B4-BE49-F238E27FC236}">
                  <a16:creationId xmlns:a16="http://schemas.microsoft.com/office/drawing/2014/main" id="{F068637C-FF23-FEDD-AC55-330A0BDDA985}"/>
                </a:ext>
              </a:extLst>
            </p:cNvPr>
            <p:cNvSpPr txBox="1"/>
            <p:nvPr/>
          </p:nvSpPr>
          <p:spPr>
            <a:xfrm>
              <a:off x="1084588" y="2306164"/>
              <a:ext cx="2779007" cy="369332"/>
            </a:xfrm>
            <a:prstGeom prst="rect">
              <a:avLst/>
            </a:prstGeom>
            <a:noFill/>
          </p:spPr>
          <p:txBody>
            <a:bodyPr wrap="square" rtlCol="0">
              <a:spAutoFit/>
            </a:bodyPr>
            <a:lstStyle/>
            <a:p>
              <a:pPr algn="ctr"/>
              <a:r>
                <a:rPr lang="en-GB" b="1" u="sng" dirty="0" err="1"/>
                <a:t>Kestävyys</a:t>
              </a:r>
              <a:r>
                <a:rPr lang="en-GB" b="1" u="sng" dirty="0"/>
                <a:t> </a:t>
              </a:r>
              <a:r>
                <a:rPr lang="en-GB" b="1" u="sng" dirty="0" err="1"/>
                <a:t>kartoitus</a:t>
              </a:r>
              <a:endParaRPr lang="en-GB" b="1" u="sng" dirty="0"/>
            </a:p>
          </p:txBody>
        </p:sp>
        <p:sp>
          <p:nvSpPr>
            <p:cNvPr id="9" name="CuadroTexto 69">
              <a:extLst>
                <a:ext uri="{FF2B5EF4-FFF2-40B4-BE49-F238E27FC236}">
                  <a16:creationId xmlns:a16="http://schemas.microsoft.com/office/drawing/2014/main" id="{B047FBC6-B014-3E78-67FB-30BBE2BCABA1}"/>
                </a:ext>
              </a:extLst>
            </p:cNvPr>
            <p:cNvSpPr txBox="1"/>
            <p:nvPr/>
          </p:nvSpPr>
          <p:spPr>
            <a:xfrm>
              <a:off x="861971" y="2752370"/>
              <a:ext cx="2877471" cy="307777"/>
            </a:xfrm>
            <a:prstGeom prst="rect">
              <a:avLst/>
            </a:prstGeom>
            <a:noFill/>
          </p:spPr>
          <p:txBody>
            <a:bodyPr wrap="square" rtlCol="0">
              <a:spAutoFit/>
            </a:bodyPr>
            <a:lstStyle/>
            <a:p>
              <a:r>
                <a:rPr lang="en-GB" sz="1400" dirty="0" err="1"/>
                <a:t>Lähteet</a:t>
              </a:r>
              <a:r>
                <a:rPr lang="en-GB" sz="1400" dirty="0"/>
                <a:t>:</a:t>
              </a:r>
            </a:p>
          </p:txBody>
        </p:sp>
        <p:pic>
          <p:nvPicPr>
            <p:cNvPr id="10" name="Picture 6">
              <a:extLst>
                <a:ext uri="{FF2B5EF4-FFF2-40B4-BE49-F238E27FC236}">
                  <a16:creationId xmlns:a16="http://schemas.microsoft.com/office/drawing/2014/main" id="{13B81BC9-B723-F1D0-7002-24E01D505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58671" y="3102345"/>
              <a:ext cx="681840" cy="596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496F1996-0DCB-4C75-7633-7301C6477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15859" y="3102345"/>
              <a:ext cx="1288512" cy="596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F98D13B7-FDFF-BE34-8F1A-9261BFE1D1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51432" y="3102344"/>
              <a:ext cx="701279" cy="596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Elipse 32">
              <a:extLst>
                <a:ext uri="{FF2B5EF4-FFF2-40B4-BE49-F238E27FC236}">
                  <a16:creationId xmlns:a16="http://schemas.microsoft.com/office/drawing/2014/main" id="{157216B9-A7FE-E61F-4705-58142A65132B}"/>
                </a:ext>
              </a:extLst>
            </p:cNvPr>
            <p:cNvSpPr/>
            <p:nvPr/>
          </p:nvSpPr>
          <p:spPr>
            <a:xfrm>
              <a:off x="593017" y="2129314"/>
              <a:ext cx="671443" cy="673708"/>
            </a:xfrm>
            <a:prstGeom prst="ellipse">
              <a:avLst/>
            </a:prstGeom>
            <a:solidFill>
              <a:srgbClr val="0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WP2</a:t>
              </a:r>
            </a:p>
          </p:txBody>
        </p:sp>
        <p:sp>
          <p:nvSpPr>
            <p:cNvPr id="14" name="Rectángulo 52">
              <a:extLst>
                <a:ext uri="{FF2B5EF4-FFF2-40B4-BE49-F238E27FC236}">
                  <a16:creationId xmlns:a16="http://schemas.microsoft.com/office/drawing/2014/main" id="{B0418440-9219-9E93-01C4-707A718B047A}"/>
                </a:ext>
              </a:extLst>
            </p:cNvPr>
            <p:cNvSpPr/>
            <p:nvPr/>
          </p:nvSpPr>
          <p:spPr>
            <a:xfrm>
              <a:off x="4084467" y="2996718"/>
              <a:ext cx="1448984" cy="954107"/>
            </a:xfrm>
            <a:prstGeom prst="rect">
              <a:avLst/>
            </a:prstGeom>
            <a:noFill/>
          </p:spPr>
          <p:txBody>
            <a:bodyPr wrap="square" rtlCol="0">
              <a:spAutoFit/>
            </a:bodyPr>
            <a:lstStyle/>
            <a:p>
              <a:r>
                <a:rPr lang="nl-BE" sz="1400" dirty="0"/>
                <a:t>Konsensus kestävän kehityksen metodologeista</a:t>
              </a:r>
            </a:p>
          </p:txBody>
        </p:sp>
        <p:pic>
          <p:nvPicPr>
            <p:cNvPr id="15" name="Imagen 53">
              <a:extLst>
                <a:ext uri="{FF2B5EF4-FFF2-40B4-BE49-F238E27FC236}">
                  <a16:creationId xmlns:a16="http://schemas.microsoft.com/office/drawing/2014/main" id="{D708E30D-CC61-962D-FF83-D7B99CBB1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0196" y="2430214"/>
              <a:ext cx="471115" cy="633848"/>
            </a:xfrm>
            <a:prstGeom prst="rect">
              <a:avLst/>
            </a:prstGeom>
          </p:spPr>
        </p:pic>
        <p:sp>
          <p:nvSpPr>
            <p:cNvPr id="16" name="CuadroTexto 67">
              <a:extLst>
                <a:ext uri="{FF2B5EF4-FFF2-40B4-BE49-F238E27FC236}">
                  <a16:creationId xmlns:a16="http://schemas.microsoft.com/office/drawing/2014/main" id="{0A1702CF-4CDA-BC54-770D-A986006DE400}"/>
                </a:ext>
              </a:extLst>
            </p:cNvPr>
            <p:cNvSpPr txBox="1"/>
            <p:nvPr/>
          </p:nvSpPr>
          <p:spPr>
            <a:xfrm>
              <a:off x="5539651" y="2283200"/>
              <a:ext cx="2010992" cy="646331"/>
            </a:xfrm>
            <a:prstGeom prst="rect">
              <a:avLst/>
            </a:prstGeom>
            <a:noFill/>
          </p:spPr>
          <p:txBody>
            <a:bodyPr wrap="square" rtlCol="0">
              <a:spAutoFit/>
            </a:bodyPr>
            <a:lstStyle/>
            <a:p>
              <a:pPr algn="ctr"/>
              <a:r>
                <a:rPr lang="en-GB" b="1" u="sng" dirty="0" err="1"/>
                <a:t>Kestävyyden</a:t>
              </a:r>
              <a:r>
                <a:rPr lang="en-GB" b="1" u="sng" dirty="0"/>
                <a:t> </a:t>
              </a:r>
              <a:r>
                <a:rPr lang="en-GB" b="1" u="sng" dirty="0" err="1"/>
                <a:t>arviointi</a:t>
              </a:r>
              <a:endParaRPr lang="en-GB" b="1" u="sng" dirty="0"/>
            </a:p>
          </p:txBody>
        </p:sp>
        <p:pic>
          <p:nvPicPr>
            <p:cNvPr id="17" name="Imagen 55">
              <a:extLst>
                <a:ext uri="{FF2B5EF4-FFF2-40B4-BE49-F238E27FC236}">
                  <a16:creationId xmlns:a16="http://schemas.microsoft.com/office/drawing/2014/main" id="{C64C4936-0871-6177-C3C0-D3BDCC0E71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4860" y="3043594"/>
              <a:ext cx="609469" cy="767804"/>
            </a:xfrm>
            <a:prstGeom prst="rect">
              <a:avLst/>
            </a:prstGeom>
          </p:spPr>
        </p:pic>
        <p:pic>
          <p:nvPicPr>
            <p:cNvPr id="18" name="Imagen 57">
              <a:extLst>
                <a:ext uri="{FF2B5EF4-FFF2-40B4-BE49-F238E27FC236}">
                  <a16:creationId xmlns:a16="http://schemas.microsoft.com/office/drawing/2014/main" id="{EF3D262C-09AA-D018-25DA-36CA737625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5271" y="2965332"/>
              <a:ext cx="691286" cy="870877"/>
            </a:xfrm>
            <a:prstGeom prst="rect">
              <a:avLst/>
            </a:prstGeom>
          </p:spPr>
        </p:pic>
        <p:pic>
          <p:nvPicPr>
            <p:cNvPr id="20" name="Imagen 63">
              <a:extLst>
                <a:ext uri="{FF2B5EF4-FFF2-40B4-BE49-F238E27FC236}">
                  <a16:creationId xmlns:a16="http://schemas.microsoft.com/office/drawing/2014/main" id="{4EBBE3A6-D73F-9DB6-2B50-C269B2DDC9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4894" y="2358322"/>
              <a:ext cx="580280" cy="581912"/>
            </a:xfrm>
            <a:prstGeom prst="rect">
              <a:avLst/>
            </a:prstGeom>
          </p:spPr>
        </p:pic>
        <p:sp>
          <p:nvSpPr>
            <p:cNvPr id="21" name="Rectángulo 76">
              <a:extLst>
                <a:ext uri="{FF2B5EF4-FFF2-40B4-BE49-F238E27FC236}">
                  <a16:creationId xmlns:a16="http://schemas.microsoft.com/office/drawing/2014/main" id="{DD9D41C1-AE22-C4BD-6F1E-FE9C706AF5E4}"/>
                </a:ext>
              </a:extLst>
            </p:cNvPr>
            <p:cNvSpPr/>
            <p:nvPr/>
          </p:nvSpPr>
          <p:spPr>
            <a:xfrm>
              <a:off x="7797076" y="2987016"/>
              <a:ext cx="2058095" cy="738664"/>
            </a:xfrm>
            <a:prstGeom prst="rect">
              <a:avLst/>
            </a:prstGeom>
            <a:noFill/>
          </p:spPr>
          <p:txBody>
            <a:bodyPr wrap="square" rtlCol="0">
              <a:spAutoFit/>
            </a:bodyPr>
            <a:lstStyle/>
            <a:p>
              <a:r>
                <a:rPr lang="nl-BE" sz="1400" dirty="0"/>
                <a:t>Vaihtoehtoiset lannoitetuotteet; ILCD-yhteensopiva tietokanta</a:t>
              </a:r>
              <a:endParaRPr lang="es-ES" sz="1400" dirty="0"/>
            </a:p>
          </p:txBody>
        </p:sp>
        <p:sp>
          <p:nvSpPr>
            <p:cNvPr id="22" name="CuadroTexto 23">
              <a:extLst>
                <a:ext uri="{FF2B5EF4-FFF2-40B4-BE49-F238E27FC236}">
                  <a16:creationId xmlns:a16="http://schemas.microsoft.com/office/drawing/2014/main" id="{FEA286ED-EC5D-6596-77F8-232226BCDC36}"/>
                </a:ext>
              </a:extLst>
            </p:cNvPr>
            <p:cNvSpPr txBox="1"/>
            <p:nvPr/>
          </p:nvSpPr>
          <p:spPr>
            <a:xfrm>
              <a:off x="1361694" y="1223086"/>
              <a:ext cx="2722581" cy="646331"/>
            </a:xfrm>
            <a:prstGeom prst="rect">
              <a:avLst/>
            </a:prstGeom>
            <a:noFill/>
          </p:spPr>
          <p:txBody>
            <a:bodyPr wrap="square" rtlCol="0">
              <a:spAutoFit/>
            </a:bodyPr>
            <a:lstStyle/>
            <a:p>
              <a:pPr algn="ctr"/>
              <a:r>
                <a:rPr lang="en-GB" b="1" u="sng" dirty="0" err="1"/>
                <a:t>Tuotteiden</a:t>
              </a:r>
              <a:r>
                <a:rPr lang="en-GB" b="1" u="sng" dirty="0"/>
                <a:t> &amp; </a:t>
              </a:r>
              <a:r>
                <a:rPr lang="en-GB" b="1" u="sng" dirty="0" err="1"/>
                <a:t>teknologioiden</a:t>
              </a:r>
              <a:r>
                <a:rPr lang="en-GB" b="1" u="sng" dirty="0"/>
                <a:t> </a:t>
              </a:r>
              <a:r>
                <a:rPr lang="en-GB" b="1" u="sng" dirty="0" err="1"/>
                <a:t>kartoitus</a:t>
              </a:r>
              <a:endParaRPr lang="en-GB" b="1" u="sng" dirty="0"/>
            </a:p>
          </p:txBody>
        </p:sp>
        <p:pic>
          <p:nvPicPr>
            <p:cNvPr id="24" name="Picture 6" descr="ValueWaste joins Biorefine Cluster Europe - Valuewaste">
              <a:extLst>
                <a:ext uri="{FF2B5EF4-FFF2-40B4-BE49-F238E27FC236}">
                  <a16:creationId xmlns:a16="http://schemas.microsoft.com/office/drawing/2014/main" id="{7FC6CEA3-F5D1-8F8E-8FC7-D270CDD5232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39" t="10712" r="8152" b="13314"/>
            <a:stretch/>
          </p:blipFill>
          <p:spPr bwMode="auto">
            <a:xfrm>
              <a:off x="5077657" y="1272564"/>
              <a:ext cx="667996" cy="596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8" descr="Technisch Weekblad Digitale krantbeleving">
              <a:extLst>
                <a:ext uri="{FF2B5EF4-FFF2-40B4-BE49-F238E27FC236}">
                  <a16:creationId xmlns:a16="http://schemas.microsoft.com/office/drawing/2014/main" id="{58268076-1D51-863B-D537-344B8BA098B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6018"/>
            <a:stretch/>
          </p:blipFill>
          <p:spPr bwMode="auto">
            <a:xfrm>
              <a:off x="5815350" y="1272564"/>
              <a:ext cx="304708" cy="5968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10" descr="SafeManure-rapport is gepubliceerd - Nutricycle">
              <a:extLst>
                <a:ext uri="{FF2B5EF4-FFF2-40B4-BE49-F238E27FC236}">
                  <a16:creationId xmlns:a16="http://schemas.microsoft.com/office/drawing/2014/main" id="{F7940969-C9E8-24DD-8120-4F13895D96E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52698" y="1272563"/>
              <a:ext cx="755262" cy="596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28" name="Conector recto de flecha 114">
              <a:extLst>
                <a:ext uri="{FF2B5EF4-FFF2-40B4-BE49-F238E27FC236}">
                  <a16:creationId xmlns:a16="http://schemas.microsoft.com/office/drawing/2014/main" id="{30A8FD28-9485-8878-1BF3-6D6FD57DBBA3}"/>
                </a:ext>
              </a:extLst>
            </p:cNvPr>
            <p:cNvCxnSpPr>
              <a:cxnSpLocks/>
            </p:cNvCxnSpPr>
            <p:nvPr/>
          </p:nvCxnSpPr>
          <p:spPr>
            <a:xfrm>
              <a:off x="4006649" y="1856461"/>
              <a:ext cx="0" cy="51202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114">
              <a:extLst>
                <a:ext uri="{FF2B5EF4-FFF2-40B4-BE49-F238E27FC236}">
                  <a16:creationId xmlns:a16="http://schemas.microsoft.com/office/drawing/2014/main" id="{3DF6CF33-81B9-D0A3-5F6E-1A3B74E309D3}"/>
                </a:ext>
              </a:extLst>
            </p:cNvPr>
            <p:cNvCxnSpPr>
              <a:cxnSpLocks/>
            </p:cNvCxnSpPr>
            <p:nvPr/>
          </p:nvCxnSpPr>
          <p:spPr>
            <a:xfrm>
              <a:off x="5058006" y="2905572"/>
              <a:ext cx="481645"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ipse 32">
              <a:extLst>
                <a:ext uri="{FF2B5EF4-FFF2-40B4-BE49-F238E27FC236}">
                  <a16:creationId xmlns:a16="http://schemas.microsoft.com/office/drawing/2014/main" id="{1F36856A-1071-CC7E-55D4-FAB210F4F5C0}"/>
                </a:ext>
              </a:extLst>
            </p:cNvPr>
            <p:cNvSpPr/>
            <p:nvPr/>
          </p:nvSpPr>
          <p:spPr>
            <a:xfrm>
              <a:off x="4609226" y="4498964"/>
              <a:ext cx="660265" cy="632985"/>
            </a:xfrm>
            <a:prstGeom prst="ellipse">
              <a:avLst/>
            </a:prstGeom>
            <a:solidFill>
              <a:srgbClr val="0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WP4</a:t>
              </a:r>
            </a:p>
          </p:txBody>
        </p:sp>
        <p:cxnSp>
          <p:nvCxnSpPr>
            <p:cNvPr id="32" name="Conector recto de flecha 114">
              <a:extLst>
                <a:ext uri="{FF2B5EF4-FFF2-40B4-BE49-F238E27FC236}">
                  <a16:creationId xmlns:a16="http://schemas.microsoft.com/office/drawing/2014/main" id="{02F85796-9B40-A21A-9E39-5F38DBA12421}"/>
                </a:ext>
              </a:extLst>
            </p:cNvPr>
            <p:cNvCxnSpPr>
              <a:cxnSpLocks/>
            </p:cNvCxnSpPr>
            <p:nvPr/>
          </p:nvCxnSpPr>
          <p:spPr>
            <a:xfrm>
              <a:off x="3726700" y="2905572"/>
              <a:ext cx="357767"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108">
              <a:extLst>
                <a:ext uri="{FF2B5EF4-FFF2-40B4-BE49-F238E27FC236}">
                  <a16:creationId xmlns:a16="http://schemas.microsoft.com/office/drawing/2014/main" id="{C4E2ED4A-4AD0-BFD8-DF53-CA3CB3968AEC}"/>
                </a:ext>
              </a:extLst>
            </p:cNvPr>
            <p:cNvSpPr txBox="1"/>
            <p:nvPr/>
          </p:nvSpPr>
          <p:spPr>
            <a:xfrm>
              <a:off x="8285259" y="4492290"/>
              <a:ext cx="1385390" cy="646331"/>
            </a:xfrm>
            <a:prstGeom prst="rect">
              <a:avLst/>
            </a:prstGeom>
            <a:noFill/>
          </p:spPr>
          <p:txBody>
            <a:bodyPr wrap="square" rtlCol="0">
              <a:spAutoFit/>
            </a:bodyPr>
            <a:lstStyle/>
            <a:p>
              <a:pPr algn="ctr"/>
              <a:r>
                <a:rPr lang="en-GB" b="1" u="sng" dirty="0"/>
                <a:t>SWOT/PEST </a:t>
              </a:r>
              <a:r>
                <a:rPr lang="en-GB" b="1" u="sng" dirty="0" err="1"/>
                <a:t>analyysit</a:t>
              </a:r>
              <a:endParaRPr lang="en-GB" b="1" u="sng" dirty="0"/>
            </a:p>
          </p:txBody>
        </p:sp>
        <p:sp>
          <p:nvSpPr>
            <p:cNvPr id="34" name="Elipse 32">
              <a:extLst>
                <a:ext uri="{FF2B5EF4-FFF2-40B4-BE49-F238E27FC236}">
                  <a16:creationId xmlns:a16="http://schemas.microsoft.com/office/drawing/2014/main" id="{C93369CA-33FE-EBAD-8229-45EFB6C87BC1}"/>
                </a:ext>
              </a:extLst>
            </p:cNvPr>
            <p:cNvSpPr/>
            <p:nvPr/>
          </p:nvSpPr>
          <p:spPr>
            <a:xfrm>
              <a:off x="7493267" y="4474503"/>
              <a:ext cx="671443" cy="673708"/>
            </a:xfrm>
            <a:prstGeom prst="ellipse">
              <a:avLst/>
            </a:prstGeom>
            <a:solidFill>
              <a:srgbClr val="0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WP3</a:t>
              </a:r>
            </a:p>
          </p:txBody>
        </p:sp>
        <p:sp>
          <p:nvSpPr>
            <p:cNvPr id="35" name="CuadroTexto 138">
              <a:extLst>
                <a:ext uri="{FF2B5EF4-FFF2-40B4-BE49-F238E27FC236}">
                  <a16:creationId xmlns:a16="http://schemas.microsoft.com/office/drawing/2014/main" id="{0A24719B-CB70-209C-4BC5-69C62DB6D748}"/>
                </a:ext>
              </a:extLst>
            </p:cNvPr>
            <p:cNvSpPr txBox="1"/>
            <p:nvPr/>
          </p:nvSpPr>
          <p:spPr>
            <a:xfrm>
              <a:off x="5117338" y="4457722"/>
              <a:ext cx="2323574" cy="923330"/>
            </a:xfrm>
            <a:prstGeom prst="rect">
              <a:avLst/>
            </a:prstGeom>
            <a:noFill/>
          </p:spPr>
          <p:txBody>
            <a:bodyPr wrap="square" rtlCol="0">
              <a:spAutoFit/>
            </a:bodyPr>
            <a:lstStyle/>
            <a:p>
              <a:pPr algn="ctr"/>
              <a:r>
                <a:rPr lang="en-GB" b="1" u="sng" dirty="0" err="1"/>
                <a:t>Markkinatietoisuuden</a:t>
              </a:r>
              <a:r>
                <a:rPr lang="en-GB" b="1" u="sng" dirty="0"/>
                <a:t> </a:t>
              </a:r>
              <a:r>
                <a:rPr lang="en-GB" b="1" u="sng" dirty="0" err="1"/>
                <a:t>ja</a:t>
              </a:r>
              <a:r>
                <a:rPr lang="en-GB" b="1" u="sng" dirty="0"/>
                <a:t> </a:t>
              </a:r>
              <a:r>
                <a:rPr lang="en-GB" b="1" u="sng" dirty="0" err="1"/>
                <a:t>omaksumisen</a:t>
              </a:r>
              <a:r>
                <a:rPr lang="en-GB" b="1" u="sng" dirty="0"/>
                <a:t> </a:t>
              </a:r>
              <a:r>
                <a:rPr lang="en-GB" b="1" u="sng" dirty="0" err="1"/>
                <a:t>nopeuttaminen</a:t>
              </a:r>
              <a:endParaRPr lang="en-GB" b="1" u="sng" dirty="0"/>
            </a:p>
          </p:txBody>
        </p:sp>
        <p:sp>
          <p:nvSpPr>
            <p:cNvPr id="36" name="Rectángulo 149">
              <a:extLst>
                <a:ext uri="{FF2B5EF4-FFF2-40B4-BE49-F238E27FC236}">
                  <a16:creationId xmlns:a16="http://schemas.microsoft.com/office/drawing/2014/main" id="{5732C0ED-F437-4214-F552-37A99FA15D53}"/>
                </a:ext>
              </a:extLst>
            </p:cNvPr>
            <p:cNvSpPr/>
            <p:nvPr/>
          </p:nvSpPr>
          <p:spPr>
            <a:xfrm>
              <a:off x="2250627" y="4741998"/>
              <a:ext cx="2208646" cy="954107"/>
            </a:xfrm>
            <a:prstGeom prst="rect">
              <a:avLst/>
            </a:prstGeom>
            <a:noFill/>
          </p:spPr>
          <p:txBody>
            <a:bodyPr wrap="square" rtlCol="0">
              <a:spAutoFit/>
            </a:bodyPr>
            <a:lstStyle/>
            <a:p>
              <a:pPr algn="just"/>
              <a:r>
                <a:rPr lang="nl-BE" sz="1400" dirty="0"/>
                <a:t>Osallistavia työpajoja</a:t>
              </a:r>
            </a:p>
            <a:p>
              <a:pPr algn="just"/>
              <a:r>
                <a:rPr lang="nl-BE" sz="1400" dirty="0"/>
                <a:t>Alueelliset työryhmät</a:t>
              </a:r>
            </a:p>
            <a:p>
              <a:pPr algn="just"/>
              <a:r>
                <a:rPr lang="nl-BE" sz="1400" dirty="0"/>
                <a:t>Sidosryhmien sitoutuminen</a:t>
              </a:r>
            </a:p>
            <a:p>
              <a:pPr algn="just"/>
              <a:r>
                <a:rPr lang="nl-BE" sz="1400" dirty="0"/>
                <a:t>Kansainväliset työpajat</a:t>
              </a:r>
            </a:p>
          </p:txBody>
        </p:sp>
        <p:sp>
          <p:nvSpPr>
            <p:cNvPr id="37" name="Elipse 32">
              <a:extLst>
                <a:ext uri="{FF2B5EF4-FFF2-40B4-BE49-F238E27FC236}">
                  <a16:creationId xmlns:a16="http://schemas.microsoft.com/office/drawing/2014/main" id="{22B51FDE-9BD8-8968-8CB2-1C2C6F3A20D6}"/>
                </a:ext>
              </a:extLst>
            </p:cNvPr>
            <p:cNvSpPr/>
            <p:nvPr/>
          </p:nvSpPr>
          <p:spPr>
            <a:xfrm>
              <a:off x="1392484" y="4455093"/>
              <a:ext cx="671443" cy="673708"/>
            </a:xfrm>
            <a:prstGeom prst="ellipse">
              <a:avLst/>
            </a:prstGeom>
            <a:solidFill>
              <a:srgbClr val="0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WP5</a:t>
              </a:r>
            </a:p>
          </p:txBody>
        </p:sp>
        <p:pic>
          <p:nvPicPr>
            <p:cNvPr id="38" name="Picture 71">
              <a:extLst>
                <a:ext uri="{FF2B5EF4-FFF2-40B4-BE49-F238E27FC236}">
                  <a16:creationId xmlns:a16="http://schemas.microsoft.com/office/drawing/2014/main" id="{D88156CB-31FA-E724-45C8-88ABA7D643A0}"/>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696240" y="5037826"/>
              <a:ext cx="517640" cy="650290"/>
            </a:xfrm>
            <a:prstGeom prst="rect">
              <a:avLst/>
            </a:prstGeom>
          </p:spPr>
        </p:pic>
        <p:sp>
          <p:nvSpPr>
            <p:cNvPr id="39" name="CuadroTexto 138">
              <a:extLst>
                <a:ext uri="{FF2B5EF4-FFF2-40B4-BE49-F238E27FC236}">
                  <a16:creationId xmlns:a16="http://schemas.microsoft.com/office/drawing/2014/main" id="{FCA3C785-BE6E-F282-9113-436EE4B5471B}"/>
                </a:ext>
              </a:extLst>
            </p:cNvPr>
            <p:cNvSpPr txBox="1"/>
            <p:nvPr/>
          </p:nvSpPr>
          <p:spPr>
            <a:xfrm>
              <a:off x="1909239" y="4359053"/>
              <a:ext cx="2885341" cy="369332"/>
            </a:xfrm>
            <a:prstGeom prst="rect">
              <a:avLst/>
            </a:prstGeom>
            <a:noFill/>
          </p:spPr>
          <p:txBody>
            <a:bodyPr wrap="square" rtlCol="0">
              <a:spAutoFit/>
            </a:bodyPr>
            <a:lstStyle/>
            <a:p>
              <a:pPr algn="ctr"/>
              <a:r>
                <a:rPr lang="en-GB" b="1" u="sng" dirty="0" err="1"/>
                <a:t>Sidosryhmien</a:t>
              </a:r>
              <a:r>
                <a:rPr lang="en-GB" b="1" u="sng" dirty="0"/>
                <a:t> </a:t>
              </a:r>
              <a:r>
                <a:rPr lang="en-GB" b="1" u="sng" dirty="0" err="1"/>
                <a:t>sitouttaminen</a:t>
              </a:r>
              <a:endParaRPr lang="en-GB" b="1" u="sng" dirty="0"/>
            </a:p>
          </p:txBody>
        </p:sp>
        <p:pic>
          <p:nvPicPr>
            <p:cNvPr id="40" name="Picture 72">
              <a:extLst>
                <a:ext uri="{FF2B5EF4-FFF2-40B4-BE49-F238E27FC236}">
                  <a16:creationId xmlns:a16="http://schemas.microsoft.com/office/drawing/2014/main" id="{89E2D601-BB14-AA3E-DDC6-75257AA2654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521" b="100000" l="833" r="98889">
                          <a14:foregroundMark x1="30833" y1="28646" x2="30833" y2="28646"/>
                          <a14:foregroundMark x1="30833" y1="28646" x2="39722" y2="23958"/>
                          <a14:foregroundMark x1="15833" y1="63021" x2="18611" y2="70052"/>
                          <a14:foregroundMark x1="84167" y1="57292" x2="80833" y2="69531"/>
                          <a14:foregroundMark x1="85556" y1="53385" x2="85556" y2="53385"/>
                          <a14:foregroundMark x1="88611" y1="47917" x2="72222" y2="83073"/>
                          <a14:foregroundMark x1="34167" y1="81771" x2="51667" y2="85417"/>
                        </a14:backgroundRemoval>
                      </a14:imgEffect>
                    </a14:imgLayer>
                  </a14:imgProps>
                </a:ext>
              </a:extLst>
            </a:blip>
            <a:stretch>
              <a:fillRect/>
            </a:stretch>
          </p:blipFill>
          <p:spPr>
            <a:xfrm>
              <a:off x="4946455" y="5116488"/>
              <a:ext cx="509352" cy="684455"/>
            </a:xfrm>
            <a:prstGeom prst="rect">
              <a:avLst/>
            </a:prstGeom>
          </p:spPr>
        </p:pic>
        <p:pic>
          <p:nvPicPr>
            <p:cNvPr id="41" name="Imagen 64">
              <a:extLst>
                <a:ext uri="{FF2B5EF4-FFF2-40B4-BE49-F238E27FC236}">
                  <a16:creationId xmlns:a16="http://schemas.microsoft.com/office/drawing/2014/main" id="{E6C008C2-DE58-C4DB-4621-0E635954A5D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75623" y="5062141"/>
              <a:ext cx="580280" cy="581912"/>
            </a:xfrm>
            <a:prstGeom prst="rect">
              <a:avLst/>
            </a:prstGeom>
          </p:spPr>
        </p:pic>
        <p:cxnSp>
          <p:nvCxnSpPr>
            <p:cNvPr id="42" name="Conector recto de flecha 114">
              <a:extLst>
                <a:ext uri="{FF2B5EF4-FFF2-40B4-BE49-F238E27FC236}">
                  <a16:creationId xmlns:a16="http://schemas.microsoft.com/office/drawing/2014/main" id="{650F3717-B2F5-9C51-F349-FE4C46665AD6}"/>
                </a:ext>
              </a:extLst>
            </p:cNvPr>
            <p:cNvCxnSpPr>
              <a:cxnSpLocks/>
            </p:cNvCxnSpPr>
            <p:nvPr/>
          </p:nvCxnSpPr>
          <p:spPr>
            <a:xfrm>
              <a:off x="8239685" y="3774150"/>
              <a:ext cx="0" cy="73866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114">
              <a:extLst>
                <a:ext uri="{FF2B5EF4-FFF2-40B4-BE49-F238E27FC236}">
                  <a16:creationId xmlns:a16="http://schemas.microsoft.com/office/drawing/2014/main" id="{B7A0893B-DB38-F365-7762-C02F43C0A252}"/>
                </a:ext>
              </a:extLst>
            </p:cNvPr>
            <p:cNvCxnSpPr>
              <a:cxnSpLocks/>
            </p:cNvCxnSpPr>
            <p:nvPr/>
          </p:nvCxnSpPr>
          <p:spPr>
            <a:xfrm flipH="1">
              <a:off x="7045232" y="5238765"/>
              <a:ext cx="509352"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114">
              <a:extLst>
                <a:ext uri="{FF2B5EF4-FFF2-40B4-BE49-F238E27FC236}">
                  <a16:creationId xmlns:a16="http://schemas.microsoft.com/office/drawing/2014/main" id="{5E408406-C761-C580-C1BD-E7ECCBAFAB27}"/>
                </a:ext>
              </a:extLst>
            </p:cNvPr>
            <p:cNvCxnSpPr>
              <a:cxnSpLocks/>
            </p:cNvCxnSpPr>
            <p:nvPr/>
          </p:nvCxnSpPr>
          <p:spPr>
            <a:xfrm flipH="1">
              <a:off x="4511628" y="5337188"/>
              <a:ext cx="445903"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Elipse 32">
            <a:extLst>
              <a:ext uri="{FF2B5EF4-FFF2-40B4-BE49-F238E27FC236}">
                <a16:creationId xmlns:a16="http://schemas.microsoft.com/office/drawing/2014/main" id="{5BF50AB0-F2DF-3785-6AB0-031D285DB3A4}"/>
              </a:ext>
            </a:extLst>
          </p:cNvPr>
          <p:cNvSpPr/>
          <p:nvPr/>
        </p:nvSpPr>
        <p:spPr>
          <a:xfrm>
            <a:off x="667597" y="4342867"/>
            <a:ext cx="671443" cy="673708"/>
          </a:xfrm>
          <a:prstGeom prst="ellipse">
            <a:avLst/>
          </a:prstGeom>
          <a:solidFill>
            <a:srgbClr val="0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WP6</a:t>
            </a:r>
          </a:p>
        </p:txBody>
      </p:sp>
      <p:sp>
        <p:nvSpPr>
          <p:cNvPr id="48" name="Rectángulo 149">
            <a:extLst>
              <a:ext uri="{FF2B5EF4-FFF2-40B4-BE49-F238E27FC236}">
                <a16:creationId xmlns:a16="http://schemas.microsoft.com/office/drawing/2014/main" id="{BC6A2681-3B8F-A8DB-9810-BEE03FB16BF2}"/>
              </a:ext>
            </a:extLst>
          </p:cNvPr>
          <p:cNvSpPr/>
          <p:nvPr/>
        </p:nvSpPr>
        <p:spPr>
          <a:xfrm>
            <a:off x="8619668" y="5257398"/>
            <a:ext cx="1544747" cy="523220"/>
          </a:xfrm>
          <a:prstGeom prst="rect">
            <a:avLst/>
          </a:prstGeom>
          <a:noFill/>
        </p:spPr>
        <p:txBody>
          <a:bodyPr wrap="square" rtlCol="0">
            <a:spAutoFit/>
          </a:bodyPr>
          <a:lstStyle/>
          <a:p>
            <a:pPr algn="just"/>
            <a:r>
              <a:rPr lang="nl-BE" sz="1400" dirty="0"/>
              <a:t>Käyttöä rajoittavat säädökset</a:t>
            </a:r>
          </a:p>
        </p:txBody>
      </p:sp>
      <p:sp>
        <p:nvSpPr>
          <p:cNvPr id="3" name="CuadroTexto 23">
            <a:extLst>
              <a:ext uri="{FF2B5EF4-FFF2-40B4-BE49-F238E27FC236}">
                <a16:creationId xmlns:a16="http://schemas.microsoft.com/office/drawing/2014/main" id="{BB000823-95D2-1329-1158-82B087C045D5}"/>
              </a:ext>
            </a:extLst>
          </p:cNvPr>
          <p:cNvSpPr txBox="1"/>
          <p:nvPr/>
        </p:nvSpPr>
        <p:spPr>
          <a:xfrm>
            <a:off x="6566783" y="1395556"/>
            <a:ext cx="1941441" cy="646331"/>
          </a:xfrm>
          <a:prstGeom prst="rect">
            <a:avLst/>
          </a:prstGeom>
          <a:noFill/>
        </p:spPr>
        <p:txBody>
          <a:bodyPr wrap="square" rtlCol="0">
            <a:spAutoFit/>
          </a:bodyPr>
          <a:lstStyle/>
          <a:p>
            <a:pPr algn="ctr"/>
            <a:r>
              <a:rPr lang="en-GB" b="1" u="sng" dirty="0"/>
              <a:t>Living labs</a:t>
            </a:r>
          </a:p>
          <a:p>
            <a:pPr algn="ctr"/>
            <a:r>
              <a:rPr lang="en-GB" b="1" u="sng" dirty="0" err="1"/>
              <a:t>kartoitus</a:t>
            </a:r>
            <a:endParaRPr lang="en-GB" b="1" u="sng" dirty="0"/>
          </a:p>
        </p:txBody>
      </p:sp>
      <p:cxnSp>
        <p:nvCxnSpPr>
          <p:cNvPr id="46" name="Conector recto de flecha 114">
            <a:extLst>
              <a:ext uri="{FF2B5EF4-FFF2-40B4-BE49-F238E27FC236}">
                <a16:creationId xmlns:a16="http://schemas.microsoft.com/office/drawing/2014/main" id="{A212AF5C-1CCC-FA58-EA81-68030875509F}"/>
              </a:ext>
            </a:extLst>
          </p:cNvPr>
          <p:cNvCxnSpPr>
            <a:cxnSpLocks/>
          </p:cNvCxnSpPr>
          <p:nvPr/>
        </p:nvCxnSpPr>
        <p:spPr>
          <a:xfrm>
            <a:off x="6566783" y="1870206"/>
            <a:ext cx="357767"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1" name="Imagen 59">
            <a:extLst>
              <a:ext uri="{FF2B5EF4-FFF2-40B4-BE49-F238E27FC236}">
                <a16:creationId xmlns:a16="http://schemas.microsoft.com/office/drawing/2014/main" id="{703410E4-1AD1-BBC6-BC27-AC482B42506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76015" y="1287409"/>
            <a:ext cx="676342" cy="852051"/>
          </a:xfrm>
          <a:prstGeom prst="rect">
            <a:avLst/>
          </a:prstGeom>
        </p:spPr>
      </p:pic>
      <p:cxnSp>
        <p:nvCxnSpPr>
          <p:cNvPr id="55" name="Conector recto de flecha 114">
            <a:extLst>
              <a:ext uri="{FF2B5EF4-FFF2-40B4-BE49-F238E27FC236}">
                <a16:creationId xmlns:a16="http://schemas.microsoft.com/office/drawing/2014/main" id="{317BBC2A-AD20-302D-54DC-404EFEAAE9B4}"/>
              </a:ext>
            </a:extLst>
          </p:cNvPr>
          <p:cNvCxnSpPr>
            <a:cxnSpLocks/>
          </p:cNvCxnSpPr>
          <p:nvPr/>
        </p:nvCxnSpPr>
        <p:spPr>
          <a:xfrm>
            <a:off x="7626841" y="3098108"/>
            <a:ext cx="481645"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A3CD33D0-36B4-4041-C690-874DEF213FD3}"/>
              </a:ext>
            </a:extLst>
          </p:cNvPr>
          <p:cNvSpPr/>
          <p:nvPr/>
        </p:nvSpPr>
        <p:spPr>
          <a:xfrm rot="10800000">
            <a:off x="0" y="5251194"/>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7616188" cy="707886"/>
          </a:xfrm>
          <a:prstGeom prst="rect">
            <a:avLst/>
          </a:prstGeom>
          <a:noFill/>
        </p:spPr>
        <p:txBody>
          <a:bodyPr wrap="none" rtlCol="0">
            <a:spAutoFit/>
          </a:bodyPr>
          <a:lstStyle/>
          <a:p>
            <a:r>
              <a:rPr lang="en-US" sz="4000" dirty="0" err="1">
                <a:solidFill>
                  <a:srgbClr val="085E5F"/>
                </a:solidFill>
                <a:latin typeface="Britannic Bold" panose="020B0903060703020204" pitchFamily="34" charset="0"/>
              </a:rPr>
              <a:t>NOVAFERT:in</a:t>
            </a:r>
            <a:r>
              <a:rPr lang="en-US" sz="4000" dirty="0">
                <a:solidFill>
                  <a:srgbClr val="085E5F"/>
                </a:solidFill>
                <a:latin typeface="Britannic Bold" panose="020B0903060703020204" pitchFamily="34" charset="0"/>
              </a:rPr>
              <a:t> </a:t>
            </a:r>
            <a:r>
              <a:rPr lang="en-US" sz="4000" dirty="0" err="1">
                <a:solidFill>
                  <a:srgbClr val="085E5F"/>
                </a:solidFill>
                <a:latin typeface="Britannic Bold" panose="020B0903060703020204" pitchFamily="34" charset="0"/>
              </a:rPr>
              <a:t>spesifiset</a:t>
            </a:r>
            <a:r>
              <a:rPr lang="en-US" sz="4000" dirty="0">
                <a:solidFill>
                  <a:srgbClr val="085E5F"/>
                </a:solidFill>
                <a:latin typeface="Britannic Bold" panose="020B0903060703020204" pitchFamily="34" charset="0"/>
              </a:rPr>
              <a:t> </a:t>
            </a:r>
            <a:r>
              <a:rPr lang="en-US" sz="4000" dirty="0" err="1">
                <a:solidFill>
                  <a:srgbClr val="085E5F"/>
                </a:solidFill>
                <a:latin typeface="Britannic Bold" panose="020B0903060703020204" pitchFamily="34" charset="0"/>
              </a:rPr>
              <a:t>tavoitteet</a:t>
            </a:r>
            <a:endParaRPr lang="nl-BE" sz="4000" dirty="0">
              <a:solidFill>
                <a:srgbClr val="085E5F"/>
              </a:solidFill>
              <a:latin typeface="Britannic Bold" panose="020B0903060703020204" pitchFamily="34" charset="0"/>
            </a:endParaRPr>
          </a:p>
        </p:txBody>
      </p:sp>
      <p:pic>
        <p:nvPicPr>
          <p:cNvPr id="7" name="Imagen 6">
            <a:extLst>
              <a:ext uri="{FF2B5EF4-FFF2-40B4-BE49-F238E27FC236}">
                <a16:creationId xmlns:a16="http://schemas.microsoft.com/office/drawing/2014/main" id="{891C2660-54C8-9140-A1D0-4C49E6581A4D}"/>
              </a:ext>
            </a:extLst>
          </p:cNvPr>
          <p:cNvPicPr>
            <a:picLocks noChangeAspect="1"/>
          </p:cNvPicPr>
          <p:nvPr/>
        </p:nvPicPr>
        <p:blipFill>
          <a:blip r:embed="rId3"/>
          <a:stretch>
            <a:fillRect/>
          </a:stretch>
        </p:blipFill>
        <p:spPr>
          <a:xfrm>
            <a:off x="421972" y="1600200"/>
            <a:ext cx="1519085" cy="1519085"/>
          </a:xfrm>
          <a:prstGeom prst="rect">
            <a:avLst/>
          </a:prstGeom>
        </p:spPr>
      </p:pic>
      <p:sp>
        <p:nvSpPr>
          <p:cNvPr id="3" name="CuadroTexto 2">
            <a:extLst>
              <a:ext uri="{FF2B5EF4-FFF2-40B4-BE49-F238E27FC236}">
                <a16:creationId xmlns:a16="http://schemas.microsoft.com/office/drawing/2014/main" id="{31D3DC53-51D6-296E-BE85-0EB45E0A3ECA}"/>
              </a:ext>
            </a:extLst>
          </p:cNvPr>
          <p:cNvSpPr txBox="1"/>
          <p:nvPr/>
        </p:nvSpPr>
        <p:spPr>
          <a:xfrm>
            <a:off x="1941057" y="1398864"/>
            <a:ext cx="10050968" cy="5016758"/>
          </a:xfrm>
          <a:prstGeom prst="rect">
            <a:avLst/>
          </a:prstGeom>
          <a:noFill/>
        </p:spPr>
        <p:txBody>
          <a:bodyPr wrap="square">
            <a:spAutoFit/>
          </a:bodyPr>
          <a:lstStyle/>
          <a:p>
            <a:pPr indent="-342900" algn="just">
              <a:buFont typeface="Wingdings" panose="05000000000000000000" pitchFamily="2" charset="2"/>
              <a:buChar char="ü"/>
            </a:pPr>
            <a:r>
              <a:rPr lang="fi-FI" sz="2000" b="1" dirty="0">
                <a:solidFill>
                  <a:srgbClr val="085E5F"/>
                </a:solidFill>
                <a:latin typeface="Myriad Pro" panose="020B0503030403020204" pitchFamily="34" charset="0"/>
              </a:rPr>
              <a:t>Kartoitetaan</a:t>
            </a:r>
            <a:r>
              <a:rPr lang="fi-FI" sz="2000" dirty="0">
                <a:solidFill>
                  <a:srgbClr val="085E5F"/>
                </a:solidFill>
                <a:latin typeface="Myriad Pro" panose="020B0503030403020204" pitchFamily="34" charset="0"/>
              </a:rPr>
              <a:t> olemassa olevat vaihtoehtoiset lannoitteet Euroopassa ja kehitetään </a:t>
            </a:r>
            <a:r>
              <a:rPr lang="fi-FI" sz="2000" b="1" dirty="0">
                <a:solidFill>
                  <a:srgbClr val="085E5F"/>
                </a:solidFill>
                <a:latin typeface="Myriad Pro" panose="020B0503030403020204" pitchFamily="34" charset="0"/>
              </a:rPr>
              <a:t>Atlas ravinteisiin keskittyvistä </a:t>
            </a:r>
            <a:r>
              <a:rPr lang="fi-FI" sz="2000" b="1" dirty="0" err="1">
                <a:solidFill>
                  <a:srgbClr val="085E5F"/>
                </a:solidFill>
                <a:latin typeface="Myriad Pro" panose="020B0503030403020204" pitchFamily="34" charset="0"/>
              </a:rPr>
              <a:t>Living</a:t>
            </a:r>
            <a:r>
              <a:rPr lang="fi-FI" sz="2000" b="1" dirty="0">
                <a:solidFill>
                  <a:srgbClr val="085E5F"/>
                </a:solidFill>
                <a:latin typeface="Myriad Pro" panose="020B0503030403020204" pitchFamily="34" charset="0"/>
              </a:rPr>
              <a:t> </a:t>
            </a:r>
            <a:r>
              <a:rPr lang="fi-FI" sz="2000" b="1" dirty="0" err="1">
                <a:solidFill>
                  <a:srgbClr val="085E5F"/>
                </a:solidFill>
                <a:latin typeface="Myriad Pro" panose="020B0503030403020204" pitchFamily="34" charset="0"/>
              </a:rPr>
              <a:t>labs</a:t>
            </a:r>
            <a:r>
              <a:rPr lang="fi-FI" sz="2000" b="1" dirty="0">
                <a:solidFill>
                  <a:srgbClr val="085E5F"/>
                </a:solidFill>
                <a:latin typeface="Myriad Pro" panose="020B0503030403020204" pitchFamily="34" charset="0"/>
              </a:rPr>
              <a:t>-konseptista</a:t>
            </a:r>
          </a:p>
          <a:p>
            <a:pPr indent="-342900" algn="just">
              <a:buFont typeface="Wingdings" panose="05000000000000000000" pitchFamily="2" charset="2"/>
              <a:buChar char="ü"/>
            </a:pPr>
            <a:endParaRPr lang="en-US" sz="2000" dirty="0">
              <a:solidFill>
                <a:srgbClr val="085E5F"/>
              </a:solidFill>
              <a:latin typeface="Myriad Pro" panose="020B0503030403020204" pitchFamily="34" charset="0"/>
            </a:endParaRPr>
          </a:p>
          <a:p>
            <a:pPr indent="-342900" algn="just">
              <a:buFont typeface="Wingdings" panose="05000000000000000000" pitchFamily="2" charset="2"/>
              <a:buChar char="ü"/>
            </a:pPr>
            <a:r>
              <a:rPr lang="en-US" sz="2000" dirty="0" err="1">
                <a:solidFill>
                  <a:srgbClr val="085E5F"/>
                </a:solidFill>
                <a:latin typeface="Myriad Pro" panose="020B0503030403020204" pitchFamily="34" charset="0"/>
              </a:rPr>
              <a:t>Kehittää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vaihtoehtoisten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lannoitteiden</a:t>
            </a:r>
            <a:r>
              <a:rPr lang="en-US" sz="2000" dirty="0">
                <a:solidFill>
                  <a:srgbClr val="085E5F"/>
                </a:solidFill>
                <a:latin typeface="Myriad Pro" panose="020B0503030403020204" pitchFamily="34" charset="0"/>
              </a:rPr>
              <a:t> </a:t>
            </a:r>
            <a:r>
              <a:rPr lang="en-US" sz="2000" b="1" dirty="0" err="1">
                <a:solidFill>
                  <a:srgbClr val="085E5F"/>
                </a:solidFill>
                <a:latin typeface="Myriad Pro" panose="020B0503030403020204" pitchFamily="34" charset="0"/>
              </a:rPr>
              <a:t>ympäristöarviointia</a:t>
            </a:r>
            <a:endParaRPr lang="en-US" sz="2000" b="1" dirty="0">
              <a:solidFill>
                <a:srgbClr val="085E5F"/>
              </a:solidFill>
              <a:latin typeface="Myriad Pro" panose="020B0503030403020204" pitchFamily="34" charset="0"/>
            </a:endParaRPr>
          </a:p>
          <a:p>
            <a:pPr indent="-342900" algn="just">
              <a:buFont typeface="Wingdings" panose="05000000000000000000" pitchFamily="2" charset="2"/>
              <a:buChar char="ü"/>
            </a:pPr>
            <a:endParaRPr lang="en-US" sz="2000" dirty="0">
              <a:solidFill>
                <a:srgbClr val="085E5F"/>
              </a:solidFill>
              <a:latin typeface="Myriad Pro" panose="020B0503030403020204" pitchFamily="34" charset="0"/>
            </a:endParaRPr>
          </a:p>
          <a:p>
            <a:pPr indent="-342900" algn="just">
              <a:buFont typeface="Wingdings" panose="05000000000000000000" pitchFamily="2" charset="2"/>
              <a:buChar char="ü"/>
            </a:pPr>
            <a:r>
              <a:rPr lang="fi-FI" sz="2000" dirty="0">
                <a:solidFill>
                  <a:srgbClr val="085E5F"/>
                </a:solidFill>
                <a:latin typeface="Myriad Pro" panose="020B0503030403020204" pitchFamily="34" charset="0"/>
              </a:rPr>
              <a:t>Luoda yhdessä uusia, </a:t>
            </a:r>
            <a:r>
              <a:rPr lang="fi-FI" sz="2000" b="1" dirty="0">
                <a:solidFill>
                  <a:srgbClr val="085E5F"/>
                </a:solidFill>
                <a:latin typeface="Myriad Pro" panose="020B0503030403020204" pitchFamily="34" charset="0"/>
              </a:rPr>
              <a:t>kiertotaloutta tukevia liiketoimintamalleja</a:t>
            </a:r>
            <a:r>
              <a:rPr lang="en-US" sz="2000" dirty="0">
                <a:solidFill>
                  <a:srgbClr val="085E5F"/>
                </a:solidFill>
                <a:latin typeface="Myriad Pro" panose="020B0503030403020204" pitchFamily="34" charset="0"/>
              </a:rPr>
              <a:t> </a:t>
            </a:r>
          </a:p>
          <a:p>
            <a:pPr marL="342900" indent="-342900" algn="just">
              <a:buFont typeface="Wingdings" panose="05000000000000000000" pitchFamily="2" charset="2"/>
              <a:buChar char="ü"/>
            </a:pPr>
            <a:endParaRPr lang="en-US" sz="2000" dirty="0">
              <a:solidFill>
                <a:srgbClr val="085E5F"/>
              </a:solidFill>
              <a:latin typeface="Myriad Pro" panose="020B0503030403020204" pitchFamily="34" charset="0"/>
            </a:endParaRPr>
          </a:p>
          <a:p>
            <a:pPr indent="-342900" algn="just">
              <a:buFont typeface="Wingdings" panose="05000000000000000000" pitchFamily="2" charset="2"/>
              <a:buChar char="ü"/>
            </a:pPr>
            <a:r>
              <a:rPr lang="en-US" sz="2000" dirty="0" err="1">
                <a:solidFill>
                  <a:srgbClr val="085E5F"/>
                </a:solidFill>
                <a:latin typeface="Myriad Pro" panose="020B0503030403020204" pitchFamily="34" charset="0"/>
              </a:rPr>
              <a:t>Alueellisesti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määritellä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saatavissa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olevat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prosessointiteknologiat</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yhdistää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kaikki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arvoketjut</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merkittävät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sidosryhmät</a:t>
            </a:r>
            <a:r>
              <a:rPr lang="en-US" sz="2000" dirty="0">
                <a:solidFill>
                  <a:srgbClr val="085E5F"/>
                </a:solidFill>
                <a:latin typeface="Myriad Pro" panose="020B0503030403020204" pitchFamily="34" charset="0"/>
              </a:rPr>
              <a:t> </a:t>
            </a:r>
            <a:r>
              <a:rPr lang="en-US" sz="2000" b="1" dirty="0" err="1">
                <a:solidFill>
                  <a:srgbClr val="085E5F"/>
                </a:solidFill>
                <a:latin typeface="Myriad Pro" panose="020B0503030403020204" pitchFamily="34" charset="0"/>
              </a:rPr>
              <a:t>seitsemässä</a:t>
            </a:r>
            <a:r>
              <a:rPr lang="en-US" sz="2000" b="1" dirty="0">
                <a:solidFill>
                  <a:srgbClr val="085E5F"/>
                </a:solidFill>
                <a:latin typeface="Myriad Pro" panose="020B0503030403020204" pitchFamily="34" charset="0"/>
              </a:rPr>
              <a:t> </a:t>
            </a:r>
            <a:r>
              <a:rPr lang="en-US" sz="2000" b="1" dirty="0" err="1">
                <a:solidFill>
                  <a:srgbClr val="085E5F"/>
                </a:solidFill>
                <a:latin typeface="Myriad Pro" panose="020B0503030403020204" pitchFamily="34" charset="0"/>
              </a:rPr>
              <a:t>alueellisessa</a:t>
            </a:r>
            <a:r>
              <a:rPr lang="en-US" sz="2000" b="1" dirty="0">
                <a:solidFill>
                  <a:srgbClr val="085E5F"/>
                </a:solidFill>
                <a:latin typeface="Myriad Pro" panose="020B0503030403020204" pitchFamily="34" charset="0"/>
              </a:rPr>
              <a:t> </a:t>
            </a:r>
            <a:r>
              <a:rPr lang="en-US" sz="2000" b="1" dirty="0" err="1">
                <a:solidFill>
                  <a:srgbClr val="085E5F"/>
                </a:solidFill>
                <a:latin typeface="Myriad Pro" panose="020B0503030403020204" pitchFamily="34" charset="0"/>
              </a:rPr>
              <a:t>työryhmässä</a:t>
            </a:r>
            <a:endParaRPr lang="en-US" sz="2000" b="1" dirty="0">
              <a:solidFill>
                <a:srgbClr val="085E5F"/>
              </a:solidFill>
              <a:latin typeface="Myriad Pro" panose="020B0503030403020204" pitchFamily="34" charset="0"/>
            </a:endParaRPr>
          </a:p>
          <a:p>
            <a:pPr marL="342900" indent="-342900" algn="just">
              <a:buFont typeface="Wingdings" panose="05000000000000000000" pitchFamily="2" charset="2"/>
              <a:buChar char="ü"/>
            </a:pPr>
            <a:endParaRPr lang="en-US" sz="2000" dirty="0">
              <a:solidFill>
                <a:srgbClr val="085E5F"/>
              </a:solidFill>
              <a:latin typeface="Myriad Pro" panose="020B0503030403020204" pitchFamily="34" charset="0"/>
            </a:endParaRPr>
          </a:p>
          <a:p>
            <a:pPr indent="-342900" algn="just">
              <a:buFont typeface="Wingdings" panose="05000000000000000000" pitchFamily="2" charset="2"/>
              <a:buChar char="ü"/>
            </a:pPr>
            <a:r>
              <a:rPr lang="en-US" sz="2000" dirty="0" err="1">
                <a:solidFill>
                  <a:srgbClr val="085E5F"/>
                </a:solidFill>
                <a:latin typeface="Myriad Pro" panose="020B0503030403020204" pitchFamily="34" charset="0"/>
              </a:rPr>
              <a:t>Perustaa</a:t>
            </a:r>
            <a:r>
              <a:rPr lang="en-US" sz="2000" dirty="0">
                <a:solidFill>
                  <a:srgbClr val="085E5F"/>
                </a:solidFill>
                <a:latin typeface="Myriad Pro" panose="020B0503030403020204" pitchFamily="34" charset="0"/>
              </a:rPr>
              <a:t> </a:t>
            </a:r>
            <a:r>
              <a:rPr lang="en-US" sz="2000" b="1" dirty="0">
                <a:solidFill>
                  <a:srgbClr val="085E5F"/>
                </a:solidFill>
                <a:latin typeface="Myriad Pro" panose="020B0503030403020204" pitchFamily="34" charset="0"/>
              </a:rPr>
              <a:t>7-10 lighthouse </a:t>
            </a:r>
            <a:r>
              <a:rPr lang="en-US" sz="2000" b="1" dirty="0" err="1">
                <a:solidFill>
                  <a:srgbClr val="085E5F"/>
                </a:solidFill>
                <a:latin typeface="Myriad Pro" panose="020B0503030403020204" pitchFamily="34" charset="0"/>
              </a:rPr>
              <a:t>demoa</a:t>
            </a:r>
            <a:r>
              <a:rPr lang="en-US" sz="2000" b="1"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vaihtoehtoisten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kestävän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käytön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edistämiseksi</a:t>
            </a:r>
            <a:endParaRPr lang="en-US" sz="2000" dirty="0">
              <a:solidFill>
                <a:srgbClr val="085E5F"/>
              </a:solidFill>
              <a:latin typeface="Myriad Pro" panose="020B0503030403020204" pitchFamily="34" charset="0"/>
            </a:endParaRPr>
          </a:p>
          <a:p>
            <a:pPr indent="-342900" algn="just">
              <a:buFont typeface="Wingdings" panose="05000000000000000000" pitchFamily="2" charset="2"/>
              <a:buChar char="ü"/>
            </a:pPr>
            <a:endParaRPr lang="en-US" sz="2000" dirty="0">
              <a:solidFill>
                <a:srgbClr val="085E5F"/>
              </a:solidFill>
              <a:latin typeface="Myriad Pro" panose="020B0503030403020204" pitchFamily="34" charset="0"/>
            </a:endParaRPr>
          </a:p>
          <a:p>
            <a:pPr indent="-342900" algn="just">
              <a:buFont typeface="Wingdings" panose="05000000000000000000" pitchFamily="2" charset="2"/>
              <a:buChar char="ü"/>
            </a:pPr>
            <a:r>
              <a:rPr lang="fi-FI" sz="2000" dirty="0">
                <a:solidFill>
                  <a:srgbClr val="085E5F"/>
                </a:solidFill>
                <a:latin typeface="Myriad Pro" panose="020B0503030403020204" pitchFamily="34" charset="0"/>
              </a:rPr>
              <a:t>Kehittää </a:t>
            </a:r>
            <a:r>
              <a:rPr lang="fi-FI" sz="2000" b="1" dirty="0">
                <a:solidFill>
                  <a:srgbClr val="085E5F"/>
                </a:solidFill>
                <a:latin typeface="Myriad Pro" panose="020B0503030403020204" pitchFamily="34" charset="0"/>
              </a:rPr>
              <a:t>menettelytapoja ja lainsäädäntövälineitä</a:t>
            </a:r>
            <a:r>
              <a:rPr lang="fi-FI" sz="2000" dirty="0">
                <a:solidFill>
                  <a:srgbClr val="085E5F"/>
                </a:solidFill>
                <a:latin typeface="Myriad Pro" panose="020B0503030403020204" pitchFamily="34" charset="0"/>
              </a:rPr>
              <a:t>, jotka soveltuvat paikalliseen käyttöön EU:n alueilla seitsemän erityisen toimintasuunnitelman ja neljän politiikkasuosituksen avulla</a:t>
            </a:r>
          </a:p>
        </p:txBody>
      </p:sp>
    </p:spTree>
    <p:extLst>
      <p:ext uri="{BB962C8B-B14F-4D97-AF65-F5344CB8AC3E}">
        <p14:creationId xmlns:p14="http://schemas.microsoft.com/office/powerpoint/2010/main" val="17900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lipse 36">
            <a:extLst>
              <a:ext uri="{FF2B5EF4-FFF2-40B4-BE49-F238E27FC236}">
                <a16:creationId xmlns:a16="http://schemas.microsoft.com/office/drawing/2014/main" id="{CEC37F20-74A7-EA01-F498-F16CDB1CA54F}"/>
              </a:ext>
            </a:extLst>
          </p:cNvPr>
          <p:cNvSpPr/>
          <p:nvPr/>
        </p:nvSpPr>
        <p:spPr>
          <a:xfrm>
            <a:off x="9928723" y="3919845"/>
            <a:ext cx="1155727" cy="1101177"/>
          </a:xfrm>
          <a:prstGeom prst="ellipse">
            <a:avLst/>
          </a:prstGeom>
          <a:solidFill>
            <a:srgbClr val="CC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6" name="Elipse 35">
            <a:extLst>
              <a:ext uri="{FF2B5EF4-FFF2-40B4-BE49-F238E27FC236}">
                <a16:creationId xmlns:a16="http://schemas.microsoft.com/office/drawing/2014/main" id="{17DE4BFA-CBF4-D739-53B9-D112B0924F76}"/>
              </a:ext>
            </a:extLst>
          </p:cNvPr>
          <p:cNvSpPr/>
          <p:nvPr/>
        </p:nvSpPr>
        <p:spPr>
          <a:xfrm>
            <a:off x="7945098" y="2377575"/>
            <a:ext cx="1155727" cy="1101177"/>
          </a:xfrm>
          <a:prstGeom prst="ellipse">
            <a:avLst/>
          </a:prstGeom>
          <a:solidFill>
            <a:srgbClr val="FFCC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5" name="Elipse 34">
            <a:extLst>
              <a:ext uri="{FF2B5EF4-FFF2-40B4-BE49-F238E27FC236}">
                <a16:creationId xmlns:a16="http://schemas.microsoft.com/office/drawing/2014/main" id="{C40B3B00-4E1E-A489-61C0-CE8D119945F9}"/>
              </a:ext>
            </a:extLst>
          </p:cNvPr>
          <p:cNvSpPr/>
          <p:nvPr/>
        </p:nvSpPr>
        <p:spPr>
          <a:xfrm>
            <a:off x="6905836" y="3946212"/>
            <a:ext cx="1155727" cy="1101177"/>
          </a:xfrm>
          <a:prstGeom prst="ellipse">
            <a:avLst/>
          </a:prstGeom>
          <a:solidFill>
            <a:srgbClr val="FFCC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4" name="Elipse 33">
            <a:extLst>
              <a:ext uri="{FF2B5EF4-FFF2-40B4-BE49-F238E27FC236}">
                <a16:creationId xmlns:a16="http://schemas.microsoft.com/office/drawing/2014/main" id="{030CE518-F57C-BB64-3876-F156358CB4FA}"/>
              </a:ext>
            </a:extLst>
          </p:cNvPr>
          <p:cNvSpPr/>
          <p:nvPr/>
        </p:nvSpPr>
        <p:spPr>
          <a:xfrm>
            <a:off x="4969823" y="2406733"/>
            <a:ext cx="1155727" cy="1101177"/>
          </a:xfrm>
          <a:prstGeom prst="ellipse">
            <a:avLst/>
          </a:prstGeom>
          <a:solidFill>
            <a:srgbClr val="FFFF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3" name="Elipse 32">
            <a:extLst>
              <a:ext uri="{FF2B5EF4-FFF2-40B4-BE49-F238E27FC236}">
                <a16:creationId xmlns:a16="http://schemas.microsoft.com/office/drawing/2014/main" id="{B8BF34F4-17EA-D584-01D7-6A29D1B081D6}"/>
              </a:ext>
            </a:extLst>
          </p:cNvPr>
          <p:cNvSpPr/>
          <p:nvPr/>
        </p:nvSpPr>
        <p:spPr>
          <a:xfrm>
            <a:off x="4094725" y="4036390"/>
            <a:ext cx="1155727" cy="1101177"/>
          </a:xfrm>
          <a:prstGeom prst="ellipse">
            <a:avLst/>
          </a:prstGeom>
          <a:solidFill>
            <a:srgbClr val="99FF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2" name="Elipse 31">
            <a:extLst>
              <a:ext uri="{FF2B5EF4-FFF2-40B4-BE49-F238E27FC236}">
                <a16:creationId xmlns:a16="http://schemas.microsoft.com/office/drawing/2014/main" id="{E699501D-46E0-3395-2D31-25129C06ED4B}"/>
              </a:ext>
            </a:extLst>
          </p:cNvPr>
          <p:cNvSpPr/>
          <p:nvPr/>
        </p:nvSpPr>
        <p:spPr>
          <a:xfrm>
            <a:off x="2538967" y="2368444"/>
            <a:ext cx="1155727" cy="1101177"/>
          </a:xfrm>
          <a:prstGeom prst="ellipse">
            <a:avLst/>
          </a:prstGeom>
          <a:solidFill>
            <a:srgbClr val="CCE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1" name="Elipse 30">
            <a:extLst>
              <a:ext uri="{FF2B5EF4-FFF2-40B4-BE49-F238E27FC236}">
                <a16:creationId xmlns:a16="http://schemas.microsoft.com/office/drawing/2014/main" id="{15EC5B49-51EC-559D-661D-4644E1C41009}"/>
              </a:ext>
            </a:extLst>
          </p:cNvPr>
          <p:cNvSpPr/>
          <p:nvPr/>
        </p:nvSpPr>
        <p:spPr>
          <a:xfrm>
            <a:off x="289246" y="4036390"/>
            <a:ext cx="1155727" cy="1101177"/>
          </a:xfrm>
          <a:prstGeom prst="ellipse">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8" name="Rectangle 3">
            <a:extLst>
              <a:ext uri="{FF2B5EF4-FFF2-40B4-BE49-F238E27FC236}">
                <a16:creationId xmlns:a16="http://schemas.microsoft.com/office/drawing/2014/main" id="{EE87E897-5898-9ACE-2422-1F58CADFB4BF}"/>
              </a:ext>
            </a:extLst>
          </p:cNvPr>
          <p:cNvSpPr/>
          <p:nvPr/>
        </p:nvSpPr>
        <p:spPr>
          <a:xfrm rot="10800000">
            <a:off x="0" y="5253221"/>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6067687" cy="707886"/>
          </a:xfrm>
          <a:prstGeom prst="rect">
            <a:avLst/>
          </a:prstGeom>
          <a:noFill/>
        </p:spPr>
        <p:txBody>
          <a:bodyPr wrap="none" rtlCol="0">
            <a:spAutoFit/>
          </a:bodyPr>
          <a:lstStyle/>
          <a:p>
            <a:r>
              <a:rPr lang="en-US" sz="4000" dirty="0" err="1">
                <a:solidFill>
                  <a:srgbClr val="085E5F"/>
                </a:solidFill>
                <a:latin typeface="Britannic Bold" panose="020B0903060703020204" pitchFamily="34" charset="0"/>
              </a:rPr>
              <a:t>Projektin</a:t>
            </a:r>
            <a:r>
              <a:rPr lang="en-US" sz="4000" dirty="0">
                <a:solidFill>
                  <a:srgbClr val="085E5F"/>
                </a:solidFill>
                <a:latin typeface="Britannic Bold" panose="020B0903060703020204" pitchFamily="34" charset="0"/>
              </a:rPr>
              <a:t> </a:t>
            </a:r>
            <a:r>
              <a:rPr lang="en-US" sz="4000" dirty="0" err="1">
                <a:solidFill>
                  <a:srgbClr val="085E5F"/>
                </a:solidFill>
                <a:latin typeface="Britannic Bold" panose="020B0903060703020204" pitchFamily="34" charset="0"/>
              </a:rPr>
              <a:t>tarkastuspisteet</a:t>
            </a:r>
            <a:endParaRPr lang="nl-BE" sz="4000" dirty="0">
              <a:solidFill>
                <a:srgbClr val="085E5F"/>
              </a:solidFill>
              <a:latin typeface="Britannic Bold" panose="020B0903060703020204" pitchFamily="34" charset="0"/>
            </a:endParaRPr>
          </a:p>
        </p:txBody>
      </p:sp>
      <p:sp>
        <p:nvSpPr>
          <p:cNvPr id="13" name="CuadroTexto 12">
            <a:extLst>
              <a:ext uri="{FF2B5EF4-FFF2-40B4-BE49-F238E27FC236}">
                <a16:creationId xmlns:a16="http://schemas.microsoft.com/office/drawing/2014/main" id="{4FF87050-5425-D2D7-455B-74D8CA4B7CE9}"/>
              </a:ext>
            </a:extLst>
          </p:cNvPr>
          <p:cNvSpPr txBox="1"/>
          <p:nvPr/>
        </p:nvSpPr>
        <p:spPr>
          <a:xfrm>
            <a:off x="3466214" y="1161886"/>
            <a:ext cx="2629786" cy="369332"/>
          </a:xfrm>
          <a:prstGeom prst="rect">
            <a:avLst/>
          </a:prstGeom>
          <a:solidFill>
            <a:schemeClr val="bg1"/>
          </a:solidFill>
        </p:spPr>
        <p:txBody>
          <a:bodyPr wrap="square" rtlCol="0">
            <a:spAutoFit/>
          </a:bodyPr>
          <a:lstStyle/>
          <a:p>
            <a:endParaRPr lang="ca-ES"/>
          </a:p>
        </p:txBody>
      </p:sp>
      <p:sp>
        <p:nvSpPr>
          <p:cNvPr id="15" name="CuadroTexto 14">
            <a:extLst>
              <a:ext uri="{FF2B5EF4-FFF2-40B4-BE49-F238E27FC236}">
                <a16:creationId xmlns:a16="http://schemas.microsoft.com/office/drawing/2014/main" id="{16D85931-68E4-0157-80A3-F1353020294A}"/>
              </a:ext>
            </a:extLst>
          </p:cNvPr>
          <p:cNvSpPr txBox="1"/>
          <p:nvPr/>
        </p:nvSpPr>
        <p:spPr>
          <a:xfrm>
            <a:off x="277403" y="3915917"/>
            <a:ext cx="2474900" cy="1077218"/>
          </a:xfrm>
          <a:prstGeom prst="rect">
            <a:avLst/>
          </a:prstGeom>
          <a:noFill/>
        </p:spPr>
        <p:txBody>
          <a:bodyPr wrap="square">
            <a:spAutoFit/>
          </a:bodyPr>
          <a:lstStyle/>
          <a:p>
            <a:pPr algn="ctr"/>
            <a:r>
              <a:rPr lang="en-US" sz="1600" b="1" dirty="0">
                <a:solidFill>
                  <a:srgbClr val="085E5F"/>
                </a:solidFill>
                <a:latin typeface="Myriad Pro" panose="020B0503030403020204" pitchFamily="34" charset="0"/>
              </a:rPr>
              <a:t>09/2022</a:t>
            </a:r>
          </a:p>
          <a:p>
            <a:pPr algn="ctr"/>
            <a:r>
              <a:rPr lang="en-US" sz="1600" b="1" dirty="0" err="1">
                <a:solidFill>
                  <a:srgbClr val="085E5F"/>
                </a:solidFill>
                <a:latin typeface="Myriad Pro" panose="020B0503030403020204" pitchFamily="34" charset="0"/>
              </a:rPr>
              <a:t>Projektin</a:t>
            </a:r>
            <a:r>
              <a:rPr lang="en-US" sz="1600" b="1" dirty="0">
                <a:solidFill>
                  <a:srgbClr val="085E5F"/>
                </a:solidFill>
                <a:latin typeface="Myriad Pro" panose="020B0503030403020204" pitchFamily="34" charset="0"/>
              </a:rPr>
              <a:t> </a:t>
            </a:r>
            <a:r>
              <a:rPr lang="en-US" sz="1600" b="1" dirty="0" err="1">
                <a:solidFill>
                  <a:srgbClr val="085E5F"/>
                </a:solidFill>
                <a:latin typeface="Myriad Pro" panose="020B0503030403020204" pitchFamily="34" charset="0"/>
              </a:rPr>
              <a:t>aloitus</a:t>
            </a:r>
            <a:r>
              <a:rPr lang="en-US" sz="1600" b="1" dirty="0">
                <a:solidFill>
                  <a:srgbClr val="085E5F"/>
                </a:solidFill>
                <a:latin typeface="Myriad Pro" panose="020B0503030403020204" pitchFamily="34" charset="0"/>
              </a:rPr>
              <a:t> </a:t>
            </a:r>
          </a:p>
          <a:p>
            <a:pPr algn="ctr"/>
            <a:r>
              <a:rPr lang="en-US" sz="1600" b="1" dirty="0">
                <a:solidFill>
                  <a:srgbClr val="085E5F"/>
                </a:solidFill>
                <a:latin typeface="Myriad Pro" panose="020B0503030403020204" pitchFamily="34" charset="0"/>
              </a:rPr>
              <a:t>+</a:t>
            </a:r>
          </a:p>
          <a:p>
            <a:pPr algn="ctr"/>
            <a:r>
              <a:rPr lang="en-US" sz="1600" b="1" dirty="0" err="1">
                <a:solidFill>
                  <a:srgbClr val="085E5F"/>
                </a:solidFill>
                <a:latin typeface="Myriad Pro" panose="020B0503030403020204" pitchFamily="34" charset="0"/>
              </a:rPr>
              <a:t>Aloituskokous</a:t>
            </a:r>
            <a:r>
              <a:rPr lang="en-US" sz="1600" b="1" dirty="0">
                <a:solidFill>
                  <a:srgbClr val="085E5F"/>
                </a:solidFill>
                <a:latin typeface="Myriad Pro" panose="020B0503030403020204" pitchFamily="34" charset="0"/>
              </a:rPr>
              <a:t> </a:t>
            </a:r>
            <a:r>
              <a:rPr lang="en-US" sz="1600" b="1" dirty="0" err="1">
                <a:solidFill>
                  <a:srgbClr val="085E5F"/>
                </a:solidFill>
                <a:latin typeface="Myriad Pro" panose="020B0503030403020204" pitchFamily="34" charset="0"/>
              </a:rPr>
              <a:t>Belgiassa</a:t>
            </a:r>
            <a:endParaRPr lang="en-US" sz="1600" b="1" dirty="0">
              <a:solidFill>
                <a:srgbClr val="085E5F"/>
              </a:solidFill>
              <a:latin typeface="Myriad Pro" panose="020B0503030403020204" pitchFamily="34" charset="0"/>
            </a:endParaRPr>
          </a:p>
        </p:txBody>
      </p:sp>
      <p:sp>
        <p:nvSpPr>
          <p:cNvPr id="16" name="CuadroTexto 15">
            <a:extLst>
              <a:ext uri="{FF2B5EF4-FFF2-40B4-BE49-F238E27FC236}">
                <a16:creationId xmlns:a16="http://schemas.microsoft.com/office/drawing/2014/main" id="{1DDBC29C-1F50-E983-1971-836792122D59}"/>
              </a:ext>
            </a:extLst>
          </p:cNvPr>
          <p:cNvSpPr txBox="1"/>
          <p:nvPr/>
        </p:nvSpPr>
        <p:spPr>
          <a:xfrm>
            <a:off x="8732282" y="3926293"/>
            <a:ext cx="2834729" cy="1077218"/>
          </a:xfrm>
          <a:prstGeom prst="rect">
            <a:avLst/>
          </a:prstGeom>
          <a:noFill/>
        </p:spPr>
        <p:txBody>
          <a:bodyPr wrap="square">
            <a:spAutoFit/>
          </a:bodyPr>
          <a:lstStyle/>
          <a:p>
            <a:pPr algn="ctr"/>
            <a:r>
              <a:rPr lang="en-US" sz="1600" b="1" dirty="0">
                <a:solidFill>
                  <a:srgbClr val="085E5F"/>
                </a:solidFill>
                <a:latin typeface="Myriad Pro" panose="020B0503030403020204" pitchFamily="34" charset="0"/>
              </a:rPr>
              <a:t>31.8.2025</a:t>
            </a:r>
          </a:p>
          <a:p>
            <a:pPr algn="ctr"/>
            <a:r>
              <a:rPr lang="en-US" sz="1600" b="1" dirty="0" err="1">
                <a:solidFill>
                  <a:srgbClr val="085E5F"/>
                </a:solidFill>
                <a:latin typeface="Myriad Pro" panose="020B0503030403020204" pitchFamily="34" charset="0"/>
              </a:rPr>
              <a:t>Projekti</a:t>
            </a:r>
            <a:r>
              <a:rPr lang="en-US" sz="1600" b="1" dirty="0">
                <a:solidFill>
                  <a:srgbClr val="085E5F"/>
                </a:solidFill>
                <a:latin typeface="Myriad Pro" panose="020B0503030403020204" pitchFamily="34" charset="0"/>
              </a:rPr>
              <a:t> </a:t>
            </a:r>
            <a:r>
              <a:rPr lang="en-US" sz="1600" b="1" dirty="0" err="1">
                <a:solidFill>
                  <a:srgbClr val="085E5F"/>
                </a:solidFill>
                <a:latin typeface="Myriad Pro" panose="020B0503030403020204" pitchFamily="34" charset="0"/>
              </a:rPr>
              <a:t>päättyy</a:t>
            </a:r>
            <a:endParaRPr lang="en-US" sz="1600" b="1" dirty="0">
              <a:solidFill>
                <a:srgbClr val="085E5F"/>
              </a:solidFill>
              <a:latin typeface="Myriad Pro" panose="020B0503030403020204" pitchFamily="34" charset="0"/>
            </a:endParaRPr>
          </a:p>
          <a:p>
            <a:pPr algn="ctr"/>
            <a:r>
              <a:rPr lang="en-US" sz="1600" b="1" dirty="0">
                <a:solidFill>
                  <a:srgbClr val="085E5F"/>
                </a:solidFill>
                <a:latin typeface="Myriad Pro" panose="020B0503030403020204" pitchFamily="34" charset="0"/>
              </a:rPr>
              <a:t>+</a:t>
            </a:r>
          </a:p>
          <a:p>
            <a:pPr algn="ctr"/>
            <a:r>
              <a:rPr lang="en-US" sz="1600" b="1" dirty="0" err="1">
                <a:solidFill>
                  <a:srgbClr val="085E5F"/>
                </a:solidFill>
                <a:latin typeface="Myriad Pro" panose="020B0503030403020204" pitchFamily="34" charset="0"/>
              </a:rPr>
              <a:t>Loppukonferenssi</a:t>
            </a:r>
            <a:r>
              <a:rPr lang="en-US" sz="1600" b="1" dirty="0">
                <a:solidFill>
                  <a:srgbClr val="085E5F"/>
                </a:solidFill>
                <a:latin typeface="Myriad Pro" panose="020B0503030403020204" pitchFamily="34" charset="0"/>
              </a:rPr>
              <a:t> </a:t>
            </a:r>
            <a:r>
              <a:rPr lang="en-US" sz="1600" b="1" dirty="0" err="1">
                <a:solidFill>
                  <a:srgbClr val="085E5F"/>
                </a:solidFill>
                <a:latin typeface="Myriad Pro" panose="020B0503030403020204" pitchFamily="34" charset="0"/>
              </a:rPr>
              <a:t>Belgiassa</a:t>
            </a:r>
            <a:endParaRPr lang="en-US" sz="1600" b="1" dirty="0">
              <a:solidFill>
                <a:srgbClr val="085E5F"/>
              </a:solidFill>
              <a:latin typeface="Myriad Pro" panose="020B0503030403020204" pitchFamily="34" charset="0"/>
            </a:endParaRPr>
          </a:p>
        </p:txBody>
      </p:sp>
      <p:sp>
        <p:nvSpPr>
          <p:cNvPr id="17" name="CuadroTexto 16">
            <a:extLst>
              <a:ext uri="{FF2B5EF4-FFF2-40B4-BE49-F238E27FC236}">
                <a16:creationId xmlns:a16="http://schemas.microsoft.com/office/drawing/2014/main" id="{FB30BDE4-90AC-F8AC-96BF-F2E0B720E175}"/>
              </a:ext>
            </a:extLst>
          </p:cNvPr>
          <p:cNvSpPr txBox="1"/>
          <p:nvPr/>
        </p:nvSpPr>
        <p:spPr>
          <a:xfrm>
            <a:off x="5936834" y="3912199"/>
            <a:ext cx="2336505" cy="830997"/>
          </a:xfrm>
          <a:prstGeom prst="rect">
            <a:avLst/>
          </a:prstGeom>
          <a:noFill/>
        </p:spPr>
        <p:txBody>
          <a:bodyPr wrap="square">
            <a:spAutoFit/>
          </a:bodyPr>
          <a:lstStyle/>
          <a:p>
            <a:pPr algn="ctr"/>
            <a:r>
              <a:rPr lang="en-US" sz="1600" b="1" dirty="0">
                <a:solidFill>
                  <a:srgbClr val="085E5F"/>
                </a:solidFill>
                <a:latin typeface="Myriad Pro" panose="020B0503030403020204" pitchFamily="34" charset="0"/>
              </a:rPr>
              <a:t>09/2024</a:t>
            </a:r>
          </a:p>
          <a:p>
            <a:pPr algn="ctr"/>
            <a:r>
              <a:rPr lang="en-US" sz="1600" b="1" dirty="0" err="1">
                <a:solidFill>
                  <a:srgbClr val="085E5F"/>
                </a:solidFill>
                <a:latin typeface="Myriad Pro" panose="020B0503030403020204" pitchFamily="34" charset="0"/>
              </a:rPr>
              <a:t>Projektikokous</a:t>
            </a:r>
            <a:r>
              <a:rPr lang="en-US" sz="1600" b="1" dirty="0">
                <a:solidFill>
                  <a:srgbClr val="085E5F"/>
                </a:solidFill>
                <a:latin typeface="Myriad Pro" panose="020B0503030403020204" pitchFamily="34" charset="0"/>
              </a:rPr>
              <a:t> </a:t>
            </a:r>
            <a:r>
              <a:rPr lang="en-US" sz="1600" b="1" dirty="0" err="1">
                <a:solidFill>
                  <a:srgbClr val="085E5F"/>
                </a:solidFill>
                <a:latin typeface="Myriad Pro" panose="020B0503030403020204" pitchFamily="34" charset="0"/>
              </a:rPr>
              <a:t>Suomessa</a:t>
            </a:r>
            <a:endParaRPr lang="en-US" sz="1600" b="1" dirty="0">
              <a:solidFill>
                <a:srgbClr val="085E5F"/>
              </a:solidFill>
              <a:latin typeface="Myriad Pro" panose="020B0503030403020204" pitchFamily="34" charset="0"/>
            </a:endParaRPr>
          </a:p>
        </p:txBody>
      </p:sp>
      <p:sp>
        <p:nvSpPr>
          <p:cNvPr id="18" name="CuadroTexto 17">
            <a:extLst>
              <a:ext uri="{FF2B5EF4-FFF2-40B4-BE49-F238E27FC236}">
                <a16:creationId xmlns:a16="http://schemas.microsoft.com/office/drawing/2014/main" id="{126314EA-4CF3-AB5E-6948-A53804D9B423}"/>
              </a:ext>
            </a:extLst>
          </p:cNvPr>
          <p:cNvSpPr txBox="1"/>
          <p:nvPr/>
        </p:nvSpPr>
        <p:spPr>
          <a:xfrm>
            <a:off x="3008485" y="3940364"/>
            <a:ext cx="2336505" cy="830997"/>
          </a:xfrm>
          <a:prstGeom prst="rect">
            <a:avLst/>
          </a:prstGeom>
          <a:noFill/>
        </p:spPr>
        <p:txBody>
          <a:bodyPr wrap="square">
            <a:spAutoFit/>
          </a:bodyPr>
          <a:lstStyle/>
          <a:p>
            <a:pPr algn="ctr"/>
            <a:r>
              <a:rPr lang="en-US" sz="1600" b="1" dirty="0">
                <a:solidFill>
                  <a:srgbClr val="085E5F"/>
                </a:solidFill>
                <a:latin typeface="Myriad Pro" panose="020B0503030403020204" pitchFamily="34" charset="0"/>
              </a:rPr>
              <a:t>09/2023</a:t>
            </a:r>
          </a:p>
          <a:p>
            <a:pPr algn="ctr"/>
            <a:r>
              <a:rPr lang="en-US" sz="1600" b="1" dirty="0" err="1">
                <a:solidFill>
                  <a:srgbClr val="085E5F"/>
                </a:solidFill>
                <a:latin typeface="Myriad Pro" panose="020B0503030403020204" pitchFamily="34" charset="0"/>
              </a:rPr>
              <a:t>Projektikokous</a:t>
            </a:r>
            <a:r>
              <a:rPr lang="en-US" sz="1600" b="1" dirty="0">
                <a:solidFill>
                  <a:srgbClr val="085E5F"/>
                </a:solidFill>
                <a:latin typeface="Myriad Pro" panose="020B0503030403020204" pitchFamily="34" charset="0"/>
              </a:rPr>
              <a:t> </a:t>
            </a:r>
            <a:r>
              <a:rPr lang="en-US" sz="1600" b="1" dirty="0" err="1">
                <a:solidFill>
                  <a:srgbClr val="085E5F"/>
                </a:solidFill>
                <a:latin typeface="Myriad Pro" panose="020B0503030403020204" pitchFamily="34" charset="0"/>
              </a:rPr>
              <a:t>Espanjassa</a:t>
            </a:r>
            <a:endParaRPr lang="en-US" sz="1600" b="1" dirty="0">
              <a:solidFill>
                <a:srgbClr val="085E5F"/>
              </a:solidFill>
              <a:latin typeface="Myriad Pro" panose="020B0503030403020204" pitchFamily="34" charset="0"/>
            </a:endParaRPr>
          </a:p>
        </p:txBody>
      </p:sp>
      <p:sp>
        <p:nvSpPr>
          <p:cNvPr id="24" name="CuadroTexto 23">
            <a:extLst>
              <a:ext uri="{FF2B5EF4-FFF2-40B4-BE49-F238E27FC236}">
                <a16:creationId xmlns:a16="http://schemas.microsoft.com/office/drawing/2014/main" id="{E688489E-7A27-F01E-DE96-ED68B74D029F}"/>
              </a:ext>
            </a:extLst>
          </p:cNvPr>
          <p:cNvSpPr txBox="1"/>
          <p:nvPr/>
        </p:nvSpPr>
        <p:spPr>
          <a:xfrm>
            <a:off x="1566447" y="2775931"/>
            <a:ext cx="2336505" cy="584775"/>
          </a:xfrm>
          <a:prstGeom prst="rect">
            <a:avLst/>
          </a:prstGeom>
          <a:noFill/>
        </p:spPr>
        <p:txBody>
          <a:bodyPr wrap="square">
            <a:spAutoFit/>
          </a:bodyPr>
          <a:lstStyle/>
          <a:p>
            <a:pPr algn="ctr"/>
            <a:r>
              <a:rPr lang="en-US" sz="1600" b="1">
                <a:solidFill>
                  <a:srgbClr val="085E5F"/>
                </a:solidFill>
                <a:latin typeface="Myriad Pro" panose="020B0503030403020204" pitchFamily="34" charset="0"/>
              </a:rPr>
              <a:t>03/2023</a:t>
            </a:r>
          </a:p>
          <a:p>
            <a:pPr algn="ctr"/>
            <a:r>
              <a:rPr lang="en-US" sz="1600" b="1">
                <a:solidFill>
                  <a:srgbClr val="085E5F"/>
                </a:solidFill>
                <a:latin typeface="Myriad Pro" panose="020B0503030403020204" pitchFamily="34" charset="0"/>
              </a:rPr>
              <a:t>Online GA</a:t>
            </a:r>
          </a:p>
        </p:txBody>
      </p:sp>
      <p:sp>
        <p:nvSpPr>
          <p:cNvPr id="25" name="CuadroTexto 24">
            <a:extLst>
              <a:ext uri="{FF2B5EF4-FFF2-40B4-BE49-F238E27FC236}">
                <a16:creationId xmlns:a16="http://schemas.microsoft.com/office/drawing/2014/main" id="{9EEA1921-ADA9-4F59-72E9-0E3A62B1E14A}"/>
              </a:ext>
            </a:extLst>
          </p:cNvPr>
          <p:cNvSpPr txBox="1"/>
          <p:nvPr/>
        </p:nvSpPr>
        <p:spPr>
          <a:xfrm>
            <a:off x="4457080" y="2751545"/>
            <a:ext cx="2336505" cy="830997"/>
          </a:xfrm>
          <a:prstGeom prst="rect">
            <a:avLst/>
          </a:prstGeom>
          <a:noFill/>
        </p:spPr>
        <p:txBody>
          <a:bodyPr wrap="square">
            <a:spAutoFit/>
          </a:bodyPr>
          <a:lstStyle/>
          <a:p>
            <a:pPr algn="ctr"/>
            <a:r>
              <a:rPr lang="en-US" sz="1600" b="1">
                <a:solidFill>
                  <a:srgbClr val="085E5F"/>
                </a:solidFill>
                <a:latin typeface="Myriad Pro" panose="020B0503030403020204" pitchFamily="34" charset="0"/>
              </a:rPr>
              <a:t>03/2024</a:t>
            </a:r>
          </a:p>
          <a:p>
            <a:pPr algn="ctr"/>
            <a:r>
              <a:rPr lang="en-US" sz="1600" b="1">
                <a:solidFill>
                  <a:srgbClr val="085E5F"/>
                </a:solidFill>
                <a:latin typeface="Myriad Pro" panose="020B0503030403020204" pitchFamily="34" charset="0"/>
              </a:rPr>
              <a:t>Online GA</a:t>
            </a:r>
          </a:p>
          <a:p>
            <a:pPr algn="ctr"/>
            <a:endParaRPr lang="en-US" sz="1600" b="1">
              <a:solidFill>
                <a:srgbClr val="085E5F"/>
              </a:solidFill>
              <a:latin typeface="Myriad Pro" panose="020B0503030403020204" pitchFamily="34" charset="0"/>
            </a:endParaRPr>
          </a:p>
        </p:txBody>
      </p:sp>
      <p:sp>
        <p:nvSpPr>
          <p:cNvPr id="26" name="CuadroTexto 25">
            <a:extLst>
              <a:ext uri="{FF2B5EF4-FFF2-40B4-BE49-F238E27FC236}">
                <a16:creationId xmlns:a16="http://schemas.microsoft.com/office/drawing/2014/main" id="{B0061438-C142-965C-6714-3CA35F66AA89}"/>
              </a:ext>
            </a:extLst>
          </p:cNvPr>
          <p:cNvSpPr txBox="1"/>
          <p:nvPr/>
        </p:nvSpPr>
        <p:spPr>
          <a:xfrm>
            <a:off x="7717877" y="2818380"/>
            <a:ext cx="2336505" cy="584775"/>
          </a:xfrm>
          <a:prstGeom prst="rect">
            <a:avLst/>
          </a:prstGeom>
          <a:noFill/>
        </p:spPr>
        <p:txBody>
          <a:bodyPr wrap="square">
            <a:spAutoFit/>
          </a:bodyPr>
          <a:lstStyle/>
          <a:p>
            <a:pPr algn="ctr"/>
            <a:r>
              <a:rPr lang="en-US" sz="1600" b="1">
                <a:solidFill>
                  <a:srgbClr val="085E5F"/>
                </a:solidFill>
                <a:latin typeface="Myriad Pro" panose="020B0503030403020204" pitchFamily="34" charset="0"/>
              </a:rPr>
              <a:t>03/2025</a:t>
            </a:r>
          </a:p>
          <a:p>
            <a:pPr algn="ctr"/>
            <a:r>
              <a:rPr lang="en-US" sz="1600" b="1">
                <a:solidFill>
                  <a:srgbClr val="085E5F"/>
                </a:solidFill>
                <a:latin typeface="Myriad Pro" panose="020B0503030403020204" pitchFamily="34" charset="0"/>
              </a:rPr>
              <a:t>Online GA</a:t>
            </a:r>
          </a:p>
        </p:txBody>
      </p:sp>
      <p:cxnSp>
        <p:nvCxnSpPr>
          <p:cNvPr id="2" name="Conector recto de flecha 1">
            <a:extLst>
              <a:ext uri="{FF2B5EF4-FFF2-40B4-BE49-F238E27FC236}">
                <a16:creationId xmlns:a16="http://schemas.microsoft.com/office/drawing/2014/main" id="{E6291D79-D726-A70D-FAC8-3F0B4B4374B2}"/>
              </a:ext>
            </a:extLst>
          </p:cNvPr>
          <p:cNvCxnSpPr>
            <a:cxnSpLocks/>
          </p:cNvCxnSpPr>
          <p:nvPr/>
        </p:nvCxnSpPr>
        <p:spPr>
          <a:xfrm flipV="1">
            <a:off x="277402" y="3712585"/>
            <a:ext cx="11386514" cy="14375"/>
          </a:xfrm>
          <a:prstGeom prst="straightConnector1">
            <a:avLst/>
          </a:prstGeom>
          <a:ln w="28575">
            <a:solidFill>
              <a:srgbClr val="085E5F"/>
            </a:solidFill>
            <a:tailEnd type="triangle"/>
          </a:ln>
        </p:spPr>
        <p:style>
          <a:lnRef idx="1">
            <a:schemeClr val="accent1"/>
          </a:lnRef>
          <a:fillRef idx="0">
            <a:schemeClr val="accent1"/>
          </a:fillRef>
          <a:effectRef idx="0">
            <a:schemeClr val="accent1"/>
          </a:effectRef>
          <a:fontRef idx="minor">
            <a:schemeClr val="tx1"/>
          </a:fontRef>
        </p:style>
      </p:cxnSp>
      <p:sp>
        <p:nvSpPr>
          <p:cNvPr id="4" name="Elipse 3">
            <a:extLst>
              <a:ext uri="{FF2B5EF4-FFF2-40B4-BE49-F238E27FC236}">
                <a16:creationId xmlns:a16="http://schemas.microsoft.com/office/drawing/2014/main" id="{E377E2D2-C921-B4FE-4A5F-68E27E6C8357}"/>
              </a:ext>
            </a:extLst>
          </p:cNvPr>
          <p:cNvSpPr/>
          <p:nvPr/>
        </p:nvSpPr>
        <p:spPr>
          <a:xfrm>
            <a:off x="1217487" y="3581833"/>
            <a:ext cx="277402" cy="269696"/>
          </a:xfrm>
          <a:prstGeom prst="ellipse">
            <a:avLst/>
          </a:prstGeom>
          <a:solidFill>
            <a:schemeClr val="bg1"/>
          </a:solidFill>
          <a:ln w="28575">
            <a:solidFill>
              <a:srgbClr val="085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Elipse 10">
            <a:extLst>
              <a:ext uri="{FF2B5EF4-FFF2-40B4-BE49-F238E27FC236}">
                <a16:creationId xmlns:a16="http://schemas.microsoft.com/office/drawing/2014/main" id="{77F93859-BD61-9F88-B58E-202F095A560C}"/>
              </a:ext>
            </a:extLst>
          </p:cNvPr>
          <p:cNvSpPr/>
          <p:nvPr/>
        </p:nvSpPr>
        <p:spPr>
          <a:xfrm>
            <a:off x="10017937" y="3649996"/>
            <a:ext cx="277402" cy="269696"/>
          </a:xfrm>
          <a:prstGeom prst="ellipse">
            <a:avLst/>
          </a:prstGeom>
          <a:solidFill>
            <a:schemeClr val="bg1"/>
          </a:solidFill>
          <a:ln w="28575">
            <a:solidFill>
              <a:srgbClr val="085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Elipse 13">
            <a:extLst>
              <a:ext uri="{FF2B5EF4-FFF2-40B4-BE49-F238E27FC236}">
                <a16:creationId xmlns:a16="http://schemas.microsoft.com/office/drawing/2014/main" id="{04961567-76B8-69CF-3E31-D8FBDB7EE987}"/>
              </a:ext>
            </a:extLst>
          </p:cNvPr>
          <p:cNvSpPr/>
          <p:nvPr/>
        </p:nvSpPr>
        <p:spPr>
          <a:xfrm>
            <a:off x="2629212" y="3611549"/>
            <a:ext cx="277402" cy="269696"/>
          </a:xfrm>
          <a:prstGeom prst="ellipse">
            <a:avLst/>
          </a:prstGeom>
          <a:solidFill>
            <a:schemeClr val="bg1"/>
          </a:solidFill>
          <a:ln w="28575">
            <a:solidFill>
              <a:srgbClr val="085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v</a:t>
            </a:r>
            <a:endParaRPr lang="ca-ES"/>
          </a:p>
        </p:txBody>
      </p:sp>
      <p:sp>
        <p:nvSpPr>
          <p:cNvPr id="19" name="Elipse 18">
            <a:extLst>
              <a:ext uri="{FF2B5EF4-FFF2-40B4-BE49-F238E27FC236}">
                <a16:creationId xmlns:a16="http://schemas.microsoft.com/office/drawing/2014/main" id="{B145CBB4-5B18-A78E-2182-5A8CBADBF444}"/>
              </a:ext>
            </a:extLst>
          </p:cNvPr>
          <p:cNvSpPr/>
          <p:nvPr/>
        </p:nvSpPr>
        <p:spPr>
          <a:xfrm>
            <a:off x="4038037" y="3592112"/>
            <a:ext cx="277402" cy="269696"/>
          </a:xfrm>
          <a:prstGeom prst="ellipse">
            <a:avLst/>
          </a:prstGeom>
          <a:solidFill>
            <a:schemeClr val="bg1"/>
          </a:solidFill>
          <a:ln w="28575">
            <a:solidFill>
              <a:srgbClr val="085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v</a:t>
            </a:r>
            <a:endParaRPr lang="ca-ES"/>
          </a:p>
        </p:txBody>
      </p:sp>
      <p:sp>
        <p:nvSpPr>
          <p:cNvPr id="23" name="Elipse 22">
            <a:extLst>
              <a:ext uri="{FF2B5EF4-FFF2-40B4-BE49-F238E27FC236}">
                <a16:creationId xmlns:a16="http://schemas.microsoft.com/office/drawing/2014/main" id="{DB2B49C9-466C-ACEC-982C-86DE4290013D}"/>
              </a:ext>
            </a:extLst>
          </p:cNvPr>
          <p:cNvSpPr/>
          <p:nvPr/>
        </p:nvSpPr>
        <p:spPr>
          <a:xfrm>
            <a:off x="5533012" y="3618020"/>
            <a:ext cx="277402" cy="269696"/>
          </a:xfrm>
          <a:prstGeom prst="ellipse">
            <a:avLst/>
          </a:prstGeom>
          <a:solidFill>
            <a:schemeClr val="bg1"/>
          </a:solidFill>
          <a:ln w="28575">
            <a:solidFill>
              <a:srgbClr val="085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v</a:t>
            </a:r>
            <a:endParaRPr lang="ca-ES"/>
          </a:p>
        </p:txBody>
      </p:sp>
      <p:sp>
        <p:nvSpPr>
          <p:cNvPr id="29" name="Elipse 28">
            <a:extLst>
              <a:ext uri="{FF2B5EF4-FFF2-40B4-BE49-F238E27FC236}">
                <a16:creationId xmlns:a16="http://schemas.microsoft.com/office/drawing/2014/main" id="{9D4B8C92-8F24-9845-3C63-96019C10A0CA}"/>
              </a:ext>
            </a:extLst>
          </p:cNvPr>
          <p:cNvSpPr/>
          <p:nvPr/>
        </p:nvSpPr>
        <p:spPr>
          <a:xfrm>
            <a:off x="7027987" y="3577737"/>
            <a:ext cx="277402" cy="269696"/>
          </a:xfrm>
          <a:prstGeom prst="ellipse">
            <a:avLst/>
          </a:prstGeom>
          <a:solidFill>
            <a:schemeClr val="bg1"/>
          </a:solidFill>
          <a:ln w="28575">
            <a:solidFill>
              <a:srgbClr val="085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v</a:t>
            </a:r>
            <a:endParaRPr lang="ca-ES"/>
          </a:p>
        </p:txBody>
      </p:sp>
      <p:sp>
        <p:nvSpPr>
          <p:cNvPr id="30" name="Elipse 29">
            <a:extLst>
              <a:ext uri="{FF2B5EF4-FFF2-40B4-BE49-F238E27FC236}">
                <a16:creationId xmlns:a16="http://schemas.microsoft.com/office/drawing/2014/main" id="{9AF92B2B-1F6B-8C9B-81E3-7CE15D7CC8E5}"/>
              </a:ext>
            </a:extLst>
          </p:cNvPr>
          <p:cNvSpPr/>
          <p:nvPr/>
        </p:nvSpPr>
        <p:spPr>
          <a:xfrm>
            <a:off x="8522962" y="3586579"/>
            <a:ext cx="277402" cy="269696"/>
          </a:xfrm>
          <a:prstGeom prst="ellipse">
            <a:avLst/>
          </a:prstGeom>
          <a:solidFill>
            <a:schemeClr val="bg1"/>
          </a:solidFill>
          <a:ln w="28575">
            <a:solidFill>
              <a:srgbClr val="085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v</a:t>
            </a:r>
            <a:endParaRPr lang="ca-ES"/>
          </a:p>
        </p:txBody>
      </p:sp>
      <p:pic>
        <p:nvPicPr>
          <p:cNvPr id="39" name="Imagen 38">
            <a:extLst>
              <a:ext uri="{FF2B5EF4-FFF2-40B4-BE49-F238E27FC236}">
                <a16:creationId xmlns:a16="http://schemas.microsoft.com/office/drawing/2014/main" id="{5C4B7F20-ACA8-4091-236B-43D1DE7DD1A3}"/>
              </a:ext>
            </a:extLst>
          </p:cNvPr>
          <p:cNvPicPr>
            <a:picLocks noChangeAspect="1"/>
          </p:cNvPicPr>
          <p:nvPr/>
        </p:nvPicPr>
        <p:blipFill>
          <a:blip r:embed="rId3"/>
          <a:stretch>
            <a:fillRect/>
          </a:stretch>
        </p:blipFill>
        <p:spPr>
          <a:xfrm>
            <a:off x="2696725" y="1936503"/>
            <a:ext cx="768464" cy="768464"/>
          </a:xfrm>
          <a:prstGeom prst="rect">
            <a:avLst/>
          </a:prstGeom>
        </p:spPr>
      </p:pic>
      <p:pic>
        <p:nvPicPr>
          <p:cNvPr id="42" name="Imagen 41">
            <a:extLst>
              <a:ext uri="{FF2B5EF4-FFF2-40B4-BE49-F238E27FC236}">
                <a16:creationId xmlns:a16="http://schemas.microsoft.com/office/drawing/2014/main" id="{D80FBE00-CA0F-00A8-3C85-56A0E348884B}"/>
              </a:ext>
            </a:extLst>
          </p:cNvPr>
          <p:cNvPicPr>
            <a:picLocks noChangeAspect="1"/>
          </p:cNvPicPr>
          <p:nvPr/>
        </p:nvPicPr>
        <p:blipFill>
          <a:blip r:embed="rId3"/>
          <a:stretch>
            <a:fillRect/>
          </a:stretch>
        </p:blipFill>
        <p:spPr>
          <a:xfrm>
            <a:off x="5163454" y="1936503"/>
            <a:ext cx="768464" cy="768464"/>
          </a:xfrm>
          <a:prstGeom prst="rect">
            <a:avLst/>
          </a:prstGeom>
        </p:spPr>
      </p:pic>
      <p:pic>
        <p:nvPicPr>
          <p:cNvPr id="43" name="Imagen 42">
            <a:extLst>
              <a:ext uri="{FF2B5EF4-FFF2-40B4-BE49-F238E27FC236}">
                <a16:creationId xmlns:a16="http://schemas.microsoft.com/office/drawing/2014/main" id="{6E24B4E5-1146-6108-39F0-E79B09E7EC71}"/>
              </a:ext>
            </a:extLst>
          </p:cNvPr>
          <p:cNvPicPr>
            <a:picLocks noChangeAspect="1"/>
          </p:cNvPicPr>
          <p:nvPr/>
        </p:nvPicPr>
        <p:blipFill>
          <a:blip r:embed="rId3"/>
          <a:stretch>
            <a:fillRect/>
          </a:stretch>
        </p:blipFill>
        <p:spPr>
          <a:xfrm>
            <a:off x="8138729" y="1917752"/>
            <a:ext cx="768464" cy="768464"/>
          </a:xfrm>
          <a:prstGeom prst="rect">
            <a:avLst/>
          </a:prstGeom>
        </p:spPr>
      </p:pic>
      <p:pic>
        <p:nvPicPr>
          <p:cNvPr id="47" name="Imagen 46">
            <a:extLst>
              <a:ext uri="{FF2B5EF4-FFF2-40B4-BE49-F238E27FC236}">
                <a16:creationId xmlns:a16="http://schemas.microsoft.com/office/drawing/2014/main" id="{61CC14EE-B133-199A-E44B-97A5C3D878D7}"/>
              </a:ext>
            </a:extLst>
          </p:cNvPr>
          <p:cNvPicPr>
            <a:picLocks noChangeAspect="1"/>
          </p:cNvPicPr>
          <p:nvPr/>
        </p:nvPicPr>
        <p:blipFill>
          <a:blip r:embed="rId4"/>
          <a:stretch>
            <a:fillRect/>
          </a:stretch>
        </p:blipFill>
        <p:spPr>
          <a:xfrm>
            <a:off x="9901005" y="4947980"/>
            <a:ext cx="927262" cy="927262"/>
          </a:xfrm>
          <a:prstGeom prst="rect">
            <a:avLst/>
          </a:prstGeom>
        </p:spPr>
      </p:pic>
      <p:pic>
        <p:nvPicPr>
          <p:cNvPr id="49" name="Imagen 48">
            <a:extLst>
              <a:ext uri="{FF2B5EF4-FFF2-40B4-BE49-F238E27FC236}">
                <a16:creationId xmlns:a16="http://schemas.microsoft.com/office/drawing/2014/main" id="{9516D389-D71D-29EA-BBCC-1016525760EA}"/>
              </a:ext>
            </a:extLst>
          </p:cNvPr>
          <p:cNvPicPr>
            <a:picLocks noChangeAspect="1"/>
          </p:cNvPicPr>
          <p:nvPr/>
        </p:nvPicPr>
        <p:blipFill>
          <a:blip r:embed="rId5"/>
          <a:stretch>
            <a:fillRect/>
          </a:stretch>
        </p:blipFill>
        <p:spPr>
          <a:xfrm>
            <a:off x="6820400" y="5104112"/>
            <a:ext cx="803557" cy="803557"/>
          </a:xfrm>
          <a:prstGeom prst="rect">
            <a:avLst/>
          </a:prstGeom>
        </p:spPr>
      </p:pic>
      <p:pic>
        <p:nvPicPr>
          <p:cNvPr id="57" name="Imagen 56">
            <a:extLst>
              <a:ext uri="{FF2B5EF4-FFF2-40B4-BE49-F238E27FC236}">
                <a16:creationId xmlns:a16="http://schemas.microsoft.com/office/drawing/2014/main" id="{7814E7B7-7F74-4A77-0680-DF9A661B4FF2}"/>
              </a:ext>
            </a:extLst>
          </p:cNvPr>
          <p:cNvPicPr>
            <a:picLocks noChangeAspect="1"/>
          </p:cNvPicPr>
          <p:nvPr/>
        </p:nvPicPr>
        <p:blipFill>
          <a:blip r:embed="rId6"/>
          <a:stretch>
            <a:fillRect/>
          </a:stretch>
        </p:blipFill>
        <p:spPr>
          <a:xfrm>
            <a:off x="1199687" y="5009515"/>
            <a:ext cx="927152" cy="927152"/>
          </a:xfrm>
          <a:prstGeom prst="rect">
            <a:avLst/>
          </a:prstGeom>
        </p:spPr>
      </p:pic>
      <p:pic>
        <p:nvPicPr>
          <p:cNvPr id="59" name="Imagen 58">
            <a:extLst>
              <a:ext uri="{FF2B5EF4-FFF2-40B4-BE49-F238E27FC236}">
                <a16:creationId xmlns:a16="http://schemas.microsoft.com/office/drawing/2014/main" id="{7D5BE224-1D52-8B3A-C508-9886E05D2707}"/>
              </a:ext>
            </a:extLst>
          </p:cNvPr>
          <p:cNvPicPr>
            <a:picLocks noChangeAspect="1"/>
          </p:cNvPicPr>
          <p:nvPr/>
        </p:nvPicPr>
        <p:blipFill>
          <a:blip r:embed="rId7"/>
          <a:stretch>
            <a:fillRect/>
          </a:stretch>
        </p:blipFill>
        <p:spPr>
          <a:xfrm>
            <a:off x="3993504" y="5009603"/>
            <a:ext cx="927152" cy="927152"/>
          </a:xfrm>
          <a:prstGeom prst="rect">
            <a:avLst/>
          </a:prstGeom>
        </p:spPr>
      </p:pic>
    </p:spTree>
    <p:extLst>
      <p:ext uri="{BB962C8B-B14F-4D97-AF65-F5344CB8AC3E}">
        <p14:creationId xmlns:p14="http://schemas.microsoft.com/office/powerpoint/2010/main" val="268228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70B624-0EE4-4DC6-911F-73CD2550B841}"/>
              </a:ext>
            </a:extLst>
          </p:cNvPr>
          <p:cNvSpPr/>
          <p:nvPr/>
        </p:nvSpPr>
        <p:spPr>
          <a:xfrm rot="10800000">
            <a:off x="0" y="5251194"/>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2870001" y="2302134"/>
            <a:ext cx="68419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srgbClr val="085E5F"/>
                </a:solidFill>
                <a:latin typeface="Britannic Bold" panose="020B0903060703020204" pitchFamily="34" charset="0"/>
              </a:rPr>
              <a:t>Kiitoksia</a:t>
            </a:r>
            <a:r>
              <a:rPr lang="en-US" sz="4000" dirty="0">
                <a:solidFill>
                  <a:srgbClr val="085E5F"/>
                </a:solidFill>
                <a:latin typeface="Britannic Bold" panose="020B0903060703020204" pitchFamily="34" charset="0"/>
              </a:rPr>
              <a:t>!</a:t>
            </a:r>
            <a:r>
              <a:rPr kumimoji="0" lang="en-US" sz="4000" b="0" i="0" u="none" strike="noStrike" kern="1200" cap="none" spc="0" normalizeH="0" baseline="0" noProof="0" dirty="0">
                <a:ln>
                  <a:noFill/>
                </a:ln>
                <a:solidFill>
                  <a:srgbClr val="085E5F"/>
                </a:solidFill>
                <a:effectLst/>
                <a:uLnTx/>
                <a:uFillTx/>
                <a:latin typeface="Britannic Bold" panose="020B0903060703020204" pitchFamily="34" charset="0"/>
                <a:ea typeface="+mn-ea"/>
                <a:cs typeface="+mn-cs"/>
              </a:rPr>
              <a:t> </a:t>
            </a:r>
            <a:endParaRPr kumimoji="0" lang="nl-BE" sz="4000" b="0" i="0" u="none" strike="noStrike" kern="1200" cap="none" spc="0" normalizeH="0" baseline="0" noProof="0" dirty="0">
              <a:ln>
                <a:noFill/>
              </a:ln>
              <a:solidFill>
                <a:srgbClr val="085E5F"/>
              </a:solidFill>
              <a:effectLst/>
              <a:uLnTx/>
              <a:uFillTx/>
              <a:latin typeface="Britannic Bold" panose="020B0903060703020204" pitchFamily="34" charset="0"/>
              <a:ea typeface="+mn-ea"/>
              <a:cs typeface="+mn-cs"/>
            </a:endParaRPr>
          </a:p>
        </p:txBody>
      </p:sp>
      <p:sp>
        <p:nvSpPr>
          <p:cNvPr id="9" name="TextBox 8">
            <a:extLst>
              <a:ext uri="{FF2B5EF4-FFF2-40B4-BE49-F238E27FC236}">
                <a16:creationId xmlns:a16="http://schemas.microsoft.com/office/drawing/2014/main" id="{2120ED5B-C9E0-4B7A-AC0C-8D6B19636607}"/>
              </a:ext>
            </a:extLst>
          </p:cNvPr>
          <p:cNvSpPr txBox="1"/>
          <p:nvPr/>
        </p:nvSpPr>
        <p:spPr>
          <a:xfrm>
            <a:off x="4821914" y="3114209"/>
            <a:ext cx="29381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85E5F"/>
                </a:solidFill>
                <a:latin typeface="Myriad Pro" panose="020B0503030403020204" pitchFamily="34" charset="0"/>
              </a:rPr>
              <a:t>kari.ylivainio@luke.fi</a:t>
            </a:r>
            <a:endParaRPr kumimoji="0" lang="nl-BE" sz="2400" b="0" i="0" u="none" strike="noStrike" kern="1200" cap="none" spc="0" normalizeH="0" baseline="0" noProof="0" dirty="0">
              <a:ln>
                <a:noFill/>
              </a:ln>
              <a:solidFill>
                <a:srgbClr val="085E5F"/>
              </a:solidFill>
              <a:effectLst/>
              <a:uLnTx/>
              <a:uFillTx/>
              <a:latin typeface="Myriad Pro" panose="020B0503030403020204" pitchFamily="34" charset="0"/>
              <a:ea typeface="+mn-ea"/>
              <a:cs typeface="+mn-cs"/>
            </a:endParaRPr>
          </a:p>
        </p:txBody>
      </p:sp>
      <p:pic>
        <p:nvPicPr>
          <p:cNvPr id="8" name="Picture 7">
            <a:extLst>
              <a:ext uri="{FF2B5EF4-FFF2-40B4-BE49-F238E27FC236}">
                <a16:creationId xmlns:a16="http://schemas.microsoft.com/office/drawing/2014/main" id="{91A1F16B-3CC8-4B41-9F4E-B7287DA4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71" y="6312368"/>
            <a:ext cx="705159" cy="470305"/>
          </a:xfrm>
          <a:prstGeom prst="rect">
            <a:avLst/>
          </a:prstGeom>
        </p:spPr>
      </p:pic>
      <p:sp>
        <p:nvSpPr>
          <p:cNvPr id="3" name="Rectangle 2">
            <a:extLst>
              <a:ext uri="{FF2B5EF4-FFF2-40B4-BE49-F238E27FC236}">
                <a16:creationId xmlns:a16="http://schemas.microsoft.com/office/drawing/2014/main" id="{99759A58-0B44-4983-8D4D-F3D56DFAB0BB}"/>
              </a:ext>
            </a:extLst>
          </p:cNvPr>
          <p:cNvSpPr/>
          <p:nvPr/>
        </p:nvSpPr>
        <p:spPr>
          <a:xfrm>
            <a:off x="1077301" y="6312368"/>
            <a:ext cx="10427338" cy="430887"/>
          </a:xfrm>
          <a:prstGeom prst="rect">
            <a:avLst/>
          </a:prstGeom>
        </p:spPr>
        <p:txBody>
          <a:bodyPr wrap="square">
            <a:spAutoFit/>
          </a:bodyPr>
          <a:lstStyle/>
          <a:p>
            <a:r>
              <a:rPr lang="en-US" sz="1100" dirty="0"/>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nl-BE" sz="1100" dirty="0"/>
          </a:p>
        </p:txBody>
      </p:sp>
    </p:spTree>
    <p:extLst>
      <p:ext uri="{BB962C8B-B14F-4D97-AF65-F5344CB8AC3E}">
        <p14:creationId xmlns:p14="http://schemas.microsoft.com/office/powerpoint/2010/main" val="3162257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23C038BA09844C91D7E19909F31267" ma:contentTypeVersion="19" ma:contentTypeDescription="Create a new document." ma:contentTypeScope="" ma:versionID="f12effd069ec362b8cde2060586c7f0f">
  <xsd:schema xmlns:xsd="http://www.w3.org/2001/XMLSchema" xmlns:xs="http://www.w3.org/2001/XMLSchema" xmlns:p="http://schemas.microsoft.com/office/2006/metadata/properties" xmlns:ns2="765e937d-e03c-4e41-b947-9ac4c229dabc" xmlns:ns3="03a955f9-ad42-484f-a07e-b4b159ca9855" targetNamespace="http://schemas.microsoft.com/office/2006/metadata/properties" ma:root="true" ma:fieldsID="d7b01f165c34a54fe805b9ac4560c6a1" ns2:_="" ns3:_="">
    <xsd:import namespace="765e937d-e03c-4e41-b947-9ac4c229dabc"/>
    <xsd:import namespace="03a955f9-ad42-484f-a07e-b4b159ca9855"/>
    <xsd:element name="properties">
      <xsd:complexType>
        <xsd:sequence>
          <xsd:element name="documentManagement">
            <xsd:complexType>
              <xsd:all>
                <xsd:element ref="ns2:Leadbeneficiary" minOccurs="0"/>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e937d-e03c-4e41-b947-9ac4c229dabc" elementFormDefault="qualified">
    <xsd:import namespace="http://schemas.microsoft.com/office/2006/documentManagement/types"/>
    <xsd:import namespace="http://schemas.microsoft.com/office/infopath/2007/PartnerControls"/>
    <xsd:element name="Leadbeneficiary" ma:index="8" nillable="true" ma:displayName="Lead beneficiary" ma:format="Dropdown" ma:internalName="Leadbeneficiary">
      <xsd:simpleType>
        <xsd:restriction base="dms:Choice">
          <xsd:enumeration value="1.UGent"/>
          <xsd:enumeration value="4.UVIC"/>
          <xsd:enumeration value="7.TEAGASC"/>
          <xsd:enumeration value="3.EIT FOOD"/>
          <xsd:enumeration value="5.BIOAZUL"/>
          <xsd:enumeration value="8.IMPACT"/>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a955f9-ad42-484f-a07e-b4b159ca9855"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659d573e-36ad-4434-80cd-0d25d07a2631}" ma:internalName="TaxCatchAll" ma:showField="CatchAllData" ma:web="03a955f9-ad42-484f-a07e-b4b159ca985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eadbeneficiary xmlns="765e937d-e03c-4e41-b947-9ac4c229dabc" xsi:nil="true"/>
    <TaxCatchAll xmlns="03a955f9-ad42-484f-a07e-b4b159ca9855" xsi:nil="true"/>
    <lcf76f155ced4ddcb4097134ff3c332f xmlns="765e937d-e03c-4e41-b947-9ac4c229dab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F74E08-BBD8-494B-8417-51AB6294A058}"/>
</file>

<file path=customXml/itemProps2.xml><?xml version="1.0" encoding="utf-8"?>
<ds:datastoreItem xmlns:ds="http://schemas.openxmlformats.org/officeDocument/2006/customXml" ds:itemID="{5D267973-2F0C-4AFA-98D6-A933F93B7A1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3C8CB0A-523E-4CB7-9E8C-3D0FC127AE5A}">
  <ds:schemaRefs>
    <ds:schemaRef ds:uri="http://schemas.microsoft.com/sharepoint/v3/contenttype/forms"/>
  </ds:schemaRefs>
</ds:datastoreItem>
</file>

<file path=docMetadata/LabelInfo.xml><?xml version="1.0" encoding="utf-8"?>
<clbl:labelList xmlns:clbl="http://schemas.microsoft.com/office/2020/mipLabelMetadata">
  <clbl:label id="{7c14dfa4-c0fc-4725-9f04-76a443deb095}" enabled="0" method="" siteId="{7c14dfa4-c0fc-4725-9f04-76a443deb095}" removed="1"/>
</clbl:labelList>
</file>

<file path=docProps/app.xml><?xml version="1.0" encoding="utf-8"?>
<Properties xmlns="http://schemas.openxmlformats.org/officeDocument/2006/extended-properties" xmlns:vt="http://schemas.openxmlformats.org/officeDocument/2006/docPropsVTypes">
  <TotalTime>330</TotalTime>
  <Words>430</Words>
  <Application>Microsoft Office PowerPoint</Application>
  <PresentationFormat>Laajakuva</PresentationFormat>
  <Paragraphs>99</Paragraphs>
  <Slides>10</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10</vt:i4>
      </vt:variant>
    </vt:vector>
  </HeadingPairs>
  <TitlesOfParts>
    <vt:vector size="17" baseType="lpstr">
      <vt:lpstr>Arial</vt:lpstr>
      <vt:lpstr>Britannic Bold</vt:lpstr>
      <vt:lpstr>Calibri</vt:lpstr>
      <vt:lpstr>Calibri Light</vt:lpstr>
      <vt:lpstr>Myriad Pro</vt:lpstr>
      <vt:lpstr>Wingdings</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Margherita Genua</dc:creator>
  <cp:lastModifiedBy>Kari</cp:lastModifiedBy>
  <cp:revision>10</cp:revision>
  <dcterms:created xsi:type="dcterms:W3CDTF">2022-09-01T08:24:30Z</dcterms:created>
  <dcterms:modified xsi:type="dcterms:W3CDTF">2023-06-19T20:35:38Z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0x010100AD23C038BA09844C91D7E19909F31267</vt:lpwstr>
  </property>
</Properties>
</file>